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57" r:id="rId3"/>
    <p:sldId id="318" r:id="rId4"/>
    <p:sldId id="301" r:id="rId5"/>
    <p:sldId id="304" r:id="rId6"/>
    <p:sldId id="367" r:id="rId7"/>
    <p:sldId id="261" r:id="rId8"/>
    <p:sldId id="333" r:id="rId9"/>
    <p:sldId id="334" r:id="rId10"/>
    <p:sldId id="335" r:id="rId11"/>
    <p:sldId id="342" r:id="rId12"/>
    <p:sldId id="343" r:id="rId13"/>
    <p:sldId id="346" r:id="rId14"/>
    <p:sldId id="358" r:id="rId15"/>
    <p:sldId id="345" r:id="rId16"/>
    <p:sldId id="353" r:id="rId17"/>
    <p:sldId id="383" r:id="rId18"/>
    <p:sldId id="319" r:id="rId19"/>
    <p:sldId id="330" r:id="rId20"/>
    <p:sldId id="320" r:id="rId21"/>
    <p:sldId id="365" r:id="rId22"/>
    <p:sldId id="260" r:id="rId23"/>
  </p:sldIdLst>
  <p:sldSz cx="9721850" cy="6121400"/>
  <p:notesSz cx="6858000" cy="9144000"/>
  <p:defaultTextStyle>
    <a:defPPr>
      <a:defRPr lang="zh-TW"/>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新細明體" panose="02020500000000000000" pitchFamily="18" charset="-120"/>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新細明體" panose="02020500000000000000" pitchFamily="18" charset="-120"/>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新細明體" panose="02020500000000000000" pitchFamily="18" charset="-120"/>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新細明體" panose="02020500000000000000" pitchFamily="18" charset="-120"/>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新細明體" panose="02020500000000000000" pitchFamily="18" charset="-120"/>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新細明體" panose="02020500000000000000" pitchFamily="18" charset="-120"/>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新細明體" panose="02020500000000000000" pitchFamily="18" charset="-120"/>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新細明體" panose="02020500000000000000" pitchFamily="18" charset="-120"/>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新細明體" panose="02020500000000000000" pitchFamily="18" charset="-12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C090"/>
    <a:srgbClr val="EE9D0C"/>
    <a:srgbClr val="93CDDD"/>
    <a:srgbClr val="31859C"/>
    <a:srgbClr val="215968"/>
    <a:srgbClr val="403152"/>
    <a:srgbClr val="FECC2B"/>
    <a:srgbClr val="FEBC28"/>
    <a:srgbClr val="F7F6B6"/>
    <a:srgbClr val="D98D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120" d="100"/>
          <a:sy n="120" d="100"/>
        </p:scale>
        <p:origin x="1128" y="108"/>
      </p:cViewPr>
      <p:guideLst>
        <p:guide orient="horz" pos="2112"/>
        <p:guide pos="30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panose="020F0502020204030204" pitchFamily="34" charset="0"/>
                <a:ea typeface="新細明體" panose="02020500000000000000" pitchFamily="18" charset="-12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TW" altLang="en-US" sz="1200" b="0" i="0" u="none" strike="noStrike" kern="1200" cap="none" spc="0" normalizeH="0" baseline="0" noProof="0">
              <a:ln>
                <a:noFill/>
              </a:ln>
              <a:solidFill>
                <a:schemeClr val="tx1"/>
              </a:solidFill>
              <a:effectLst/>
              <a:uLnTx/>
              <a:uFillTx/>
              <a:latin typeface="Calibri" panose="020F0502020204030204" pitchFamily="34" charset="0"/>
              <a:ea typeface="新細明體" panose="02020500000000000000" pitchFamily="18" charset="-120"/>
              <a:cs typeface="+mn-cs"/>
            </a:endParaRPr>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Calibri" panose="020F0502020204030204" pitchFamily="34" charset="0"/>
                <a:ea typeface="新細明體" panose="02020500000000000000" pitchFamily="18" charset="-12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761CA88-53CC-483A-987E-B3625EEB06BD}" type="datetimeFigureOut">
              <a:rPr kumimoji="1" lang="zh-TW" altLang="en-US" sz="1200" b="0" i="0" u="none" strike="noStrike" kern="1200" cap="none" spc="0" normalizeH="0" baseline="0" noProof="0">
                <a:ln>
                  <a:noFill/>
                </a:ln>
                <a:solidFill>
                  <a:schemeClr val="tx1"/>
                </a:solidFill>
                <a:effectLst/>
                <a:uLnTx/>
                <a:uFillTx/>
                <a:latin typeface="Calibri" panose="020F0502020204030204" pitchFamily="34" charset="0"/>
                <a:ea typeface="新細明體" panose="02020500000000000000" pitchFamily="18" charset="-120"/>
                <a:cs typeface="+mn-cs"/>
              </a:rPr>
            </a:fld>
            <a:endParaRPr kumimoji="1" lang="zh-TW" altLang="en-US" sz="1200" b="0" i="0" u="none" strike="noStrike" kern="1200" cap="none" spc="0" normalizeH="0" baseline="0" noProof="0">
              <a:ln>
                <a:noFill/>
              </a:ln>
              <a:solidFill>
                <a:schemeClr val="tx1"/>
              </a:solidFill>
              <a:effectLst/>
              <a:uLnTx/>
              <a:uFillTx/>
              <a:latin typeface="Calibri" panose="020F0502020204030204" pitchFamily="34" charset="0"/>
              <a:ea typeface="新細明體" panose="02020500000000000000" pitchFamily="18" charset="-120"/>
              <a:cs typeface="+mn-cs"/>
            </a:endParaRPr>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Calibri" panose="020F0502020204030204" pitchFamily="34" charset="0"/>
                <a:ea typeface="新細明體" panose="02020500000000000000" pitchFamily="18" charset="-12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TW" altLang="en-US" sz="1200" b="0" i="0" u="none" strike="noStrike" kern="1200" cap="none" spc="0" normalizeH="0" baseline="0" noProof="0">
              <a:ln>
                <a:noFill/>
              </a:ln>
              <a:solidFill>
                <a:schemeClr val="tx1"/>
              </a:solidFill>
              <a:effectLst/>
              <a:uLnTx/>
              <a:uFillTx/>
              <a:latin typeface="Calibri" panose="020F0502020204030204" pitchFamily="34" charset="0"/>
              <a:ea typeface="新細明體" panose="02020500000000000000" pitchFamily="18" charset="-120"/>
              <a:cs typeface="+mn-cs"/>
            </a:endParaRPr>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p>
            <a:pPr lvl="0" algn="r" eaLnBrk="1" fontAlgn="base" hangingPunct="1">
              <a:buNone/>
            </a:pPr>
            <a:fld id="{9A0DB2DC-4C9A-4742-B13C-FB6460FD3503}" type="slidenum">
              <a:rPr lang="zh-TW" altLang="en-US" sz="1200" strike="noStrike" noProof="1" dirty="0">
                <a:latin typeface="Calibri" panose="020F0502020204030204" pitchFamily="34" charset="0"/>
                <a:ea typeface="新細明體" panose="02020500000000000000" pitchFamily="18" charset="-120"/>
                <a:cs typeface="+mn-cs"/>
              </a:rPr>
            </a:fld>
            <a:endParaRPr lang="zh-TW" altLang="en-US" sz="1200" strike="noStrike" noProof="1"/>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panose="020F0502020204030204" pitchFamily="34" charset="0"/>
                <a:ea typeface="新細明體" panose="02020500000000000000" pitchFamily="18" charset="-12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TW" altLang="en-US" sz="1200" b="0" i="0" u="none" strike="noStrike" kern="1200" cap="none" spc="0" normalizeH="0" baseline="0" noProof="0">
              <a:ln>
                <a:noFill/>
              </a:ln>
              <a:solidFill>
                <a:schemeClr val="tx1"/>
              </a:solidFill>
              <a:effectLst/>
              <a:uLnTx/>
              <a:uFillTx/>
              <a:latin typeface="Calibri" panose="020F0502020204030204" pitchFamily="34" charset="0"/>
              <a:ea typeface="新細明體" panose="02020500000000000000" pitchFamily="18" charset="-120"/>
              <a:cs typeface="+mn-cs"/>
            </a:endParaRPr>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panose="020F0502020204030204" pitchFamily="34" charset="0"/>
                <a:ea typeface="新細明體" panose="02020500000000000000" pitchFamily="18" charset="-12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CCDC1DA-836E-47BA-935D-F23F21C191FD}" type="datetimeFigureOut">
              <a:rPr kumimoji="1" lang="zh-TW" altLang="en-US" sz="1200" b="0" i="0" u="none" strike="noStrike" kern="1200" cap="none" spc="0" normalizeH="0" baseline="0" noProof="0">
                <a:ln>
                  <a:noFill/>
                </a:ln>
                <a:solidFill>
                  <a:schemeClr val="tx1"/>
                </a:solidFill>
                <a:effectLst/>
                <a:uLnTx/>
                <a:uFillTx/>
                <a:latin typeface="Calibri" panose="020F0502020204030204" pitchFamily="34" charset="0"/>
                <a:ea typeface="新細明體" panose="02020500000000000000" pitchFamily="18" charset="-120"/>
                <a:cs typeface="+mn-cs"/>
              </a:rPr>
            </a:fld>
            <a:endParaRPr kumimoji="1" lang="zh-TW" altLang="en-US" sz="1200" b="0" i="0" u="none" strike="noStrike" kern="1200" cap="none" spc="0" normalizeH="0" baseline="0" noProof="0">
              <a:ln>
                <a:noFill/>
              </a:ln>
              <a:solidFill>
                <a:schemeClr val="tx1"/>
              </a:solidFill>
              <a:effectLst/>
              <a:uLnTx/>
              <a:uFillTx/>
              <a:latin typeface="Calibri" panose="020F0502020204030204" pitchFamily="34" charset="0"/>
              <a:ea typeface="新細明體" panose="02020500000000000000" pitchFamily="18" charset="-120"/>
              <a:cs typeface="+mn-cs"/>
            </a:endParaRPr>
          </a:p>
        </p:txBody>
      </p:sp>
      <p:sp>
        <p:nvSpPr>
          <p:cNvPr id="4" name="投影片圖像版面配置區 3"/>
          <p:cNvSpPr>
            <a:spLocks noGrp="1" noRot="1" noChangeAspect="1"/>
          </p:cNvSpPr>
          <p:nvPr>
            <p:ph type="sldImg" idx="2"/>
          </p:nvPr>
        </p:nvSpPr>
        <p:spPr>
          <a:xfrm>
            <a:off x="706438" y="685800"/>
            <a:ext cx="5445125"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TW"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TW" altLang="en-US" sz="1200" b="0" i="0" u="none" strike="noStrike" kern="1200" cap="none" spc="0" normalizeH="0" baseline="0" noProof="0">
                <a:ln>
                  <a:noFill/>
                </a:ln>
                <a:solidFill>
                  <a:schemeClr val="tx1"/>
                </a:solidFill>
                <a:effectLst/>
                <a:uLnTx/>
                <a:uFillTx/>
                <a:latin typeface="+mn-lt"/>
                <a:ea typeface="+mn-ea"/>
                <a:cs typeface="+mn-cs"/>
              </a:rPr>
              <a:t>按一下以編輯母片文字樣式</a:t>
            </a:r>
            <a:endParaRPr kumimoji="0" lang="zh-TW"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TW" altLang="en-US" sz="1200" b="0" i="0" u="none" strike="noStrike" kern="1200" cap="none" spc="0" normalizeH="0" baseline="0" noProof="0">
                <a:ln>
                  <a:noFill/>
                </a:ln>
                <a:solidFill>
                  <a:schemeClr val="tx1"/>
                </a:solidFill>
                <a:effectLst/>
                <a:uLnTx/>
                <a:uFillTx/>
                <a:latin typeface="+mn-lt"/>
                <a:ea typeface="+mn-ea"/>
                <a:cs typeface="+mn-cs"/>
              </a:rPr>
              <a:t>第二層</a:t>
            </a:r>
            <a:endParaRPr kumimoji="0" lang="zh-TW"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TW" altLang="en-US" sz="1200" b="0" i="0" u="none" strike="noStrike" kern="1200" cap="none" spc="0" normalizeH="0" baseline="0" noProof="0">
                <a:ln>
                  <a:noFill/>
                </a:ln>
                <a:solidFill>
                  <a:schemeClr val="tx1"/>
                </a:solidFill>
                <a:effectLst/>
                <a:uLnTx/>
                <a:uFillTx/>
                <a:latin typeface="+mn-lt"/>
                <a:ea typeface="+mn-ea"/>
                <a:cs typeface="+mn-cs"/>
              </a:rPr>
              <a:t>第三層</a:t>
            </a:r>
            <a:endParaRPr kumimoji="0" lang="zh-TW"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TW" altLang="en-US" sz="1200" b="0" i="0" u="none" strike="noStrike" kern="1200" cap="none" spc="0" normalizeH="0" baseline="0" noProof="0">
                <a:ln>
                  <a:noFill/>
                </a:ln>
                <a:solidFill>
                  <a:schemeClr val="tx1"/>
                </a:solidFill>
                <a:effectLst/>
                <a:uLnTx/>
                <a:uFillTx/>
                <a:latin typeface="+mn-lt"/>
                <a:ea typeface="+mn-ea"/>
                <a:cs typeface="+mn-cs"/>
              </a:rPr>
              <a:t>第四層</a:t>
            </a:r>
            <a:endParaRPr kumimoji="0" lang="zh-TW"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TW" altLang="en-US" sz="1200" b="0" i="0" u="none" strike="noStrike" kern="1200" cap="none" spc="0" normalizeH="0" baseline="0" noProof="0">
                <a:ln>
                  <a:noFill/>
                </a:ln>
                <a:solidFill>
                  <a:schemeClr val="tx1"/>
                </a:solidFill>
                <a:effectLst/>
                <a:uLnTx/>
                <a:uFillTx/>
                <a:latin typeface="+mn-lt"/>
                <a:ea typeface="+mn-ea"/>
                <a:cs typeface="+mn-cs"/>
              </a:rPr>
              <a:t>第五層</a:t>
            </a:r>
            <a:endParaRPr kumimoji="0" lang="zh-TW"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panose="020F0502020204030204" pitchFamily="34" charset="0"/>
                <a:ea typeface="新細明體" panose="02020500000000000000" pitchFamily="18" charset="-12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TW" altLang="en-US" sz="1200" b="0" i="0" u="none" strike="noStrike" kern="1200" cap="none" spc="0" normalizeH="0" baseline="0" noProof="0">
              <a:ln>
                <a:noFill/>
              </a:ln>
              <a:solidFill>
                <a:schemeClr val="tx1"/>
              </a:solidFill>
              <a:effectLst/>
              <a:uLnTx/>
              <a:uFillTx/>
              <a:latin typeface="Calibri" panose="020F0502020204030204" pitchFamily="34" charset="0"/>
              <a:ea typeface="新細明體" panose="02020500000000000000" pitchFamily="18" charset="-120"/>
              <a:cs typeface="+mn-cs"/>
            </a:endParaRPr>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p>
            <a:pPr lvl="0" algn="r" eaLnBrk="1" fontAlgn="base" hangingPunct="1">
              <a:buNone/>
            </a:pPr>
            <a:fld id="{9A0DB2DC-4C9A-4742-B13C-FB6460FD3503}" type="slidenum">
              <a:rPr lang="zh-TW" altLang="en-US" sz="1200" strike="noStrike" noProof="1" dirty="0">
                <a:latin typeface="Calibri" panose="020F0502020204030204" pitchFamily="34" charset="0"/>
                <a:ea typeface="新細明體" panose="02020500000000000000" pitchFamily="18" charset="-120"/>
                <a:cs typeface="+mn-cs"/>
              </a:rPr>
            </a:fld>
            <a:endParaRPr lang="zh-TW" altLang="en-US" sz="1200" strike="noStrike" noProof="1"/>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PEGATRON">
    <p:bg>
      <p:bgPr>
        <a:solidFill>
          <a:schemeClr val="bg1"/>
        </a:solidFill>
        <a:effectLst/>
      </p:bgPr>
    </p:bg>
    <p:spTree>
      <p:nvGrpSpPr>
        <p:cNvPr id="1" name=""/>
        <p:cNvGrpSpPr/>
        <p:nvPr/>
      </p:nvGrpSpPr>
      <p:grpSpPr>
        <a:xfrm>
          <a:off x="0" y="0"/>
          <a:ext cx="0" cy="0"/>
          <a:chOff x="0" y="0"/>
          <a:chExt cx="0" cy="0"/>
        </a:xfrm>
      </p:grpSpPr>
      <p:pic>
        <p:nvPicPr>
          <p:cNvPr id="3074" name="圖片 15"/>
          <p:cNvPicPr>
            <a:picLocks noChangeAspect="1"/>
          </p:cNvPicPr>
          <p:nvPr userDrawn="1"/>
        </p:nvPicPr>
        <p:blipFill>
          <a:blip r:embed="rId2"/>
          <a:stretch>
            <a:fillRect/>
          </a:stretch>
        </p:blipFill>
        <p:spPr>
          <a:xfrm>
            <a:off x="3175" y="0"/>
            <a:ext cx="9715500" cy="6121400"/>
          </a:xfrm>
          <a:prstGeom prst="rect">
            <a:avLst/>
          </a:prstGeom>
          <a:noFill/>
          <a:ln w="9525">
            <a:noFill/>
          </a:ln>
        </p:spPr>
      </p:pic>
      <p:sp>
        <p:nvSpPr>
          <p:cNvPr id="8" name="內容版面配置區 7"/>
          <p:cNvSpPr>
            <a:spLocks noGrp="1"/>
          </p:cNvSpPr>
          <p:nvPr>
            <p:ph sz="quarter" idx="11"/>
          </p:nvPr>
        </p:nvSpPr>
        <p:spPr>
          <a:xfrm>
            <a:off x="323850" y="324396"/>
            <a:ext cx="3457575" cy="504825"/>
          </a:xfrm>
          <a:prstGeom prst="rect">
            <a:avLst/>
          </a:prstGeom>
        </p:spPr>
        <p:txBody>
          <a:bodyPr/>
          <a:lstStyle>
            <a:lvl1pPr marL="0" marR="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sz="2800">
                <a:latin typeface="Arial Unicode MS" pitchFamily="34" charset="-120"/>
                <a:ea typeface="Arial Unicode MS" pitchFamily="34" charset="-120"/>
                <a:cs typeface="Arial Unicode MS" pitchFamily="34" charset="-120"/>
              </a:defRPr>
            </a:lvl1pPr>
            <a:lvl2pPr marL="457200" indent="0">
              <a:buNone/>
              <a:defRPr sz="2800">
                <a:latin typeface="Arial Unicode MS" pitchFamily="34" charset="-120"/>
                <a:ea typeface="Arial Unicode MS" pitchFamily="34" charset="-120"/>
                <a:cs typeface="Arial Unicode MS" pitchFamily="34" charset="-120"/>
              </a:defRPr>
            </a:lvl2pPr>
          </a:lstStyle>
          <a:p>
            <a:pPr lvl="0" fontAlgn="base"/>
            <a:r>
              <a:rPr lang="zh-TW" altLang="en-US" strike="noStrike" noProof="1"/>
              <a:t>按一下以編輯母片文字樣式</a:t>
            </a:r>
            <a:endParaRPr lang="zh-TW" altLang="en-US" strike="noStrike" noProof="1"/>
          </a:p>
        </p:txBody>
      </p:sp>
      <p:sp>
        <p:nvSpPr>
          <p:cNvPr id="10" name="內容版面配置區 9"/>
          <p:cNvSpPr>
            <a:spLocks noGrp="1"/>
          </p:cNvSpPr>
          <p:nvPr>
            <p:ph sz="quarter" idx="12"/>
          </p:nvPr>
        </p:nvSpPr>
        <p:spPr>
          <a:xfrm>
            <a:off x="323850" y="827782"/>
            <a:ext cx="4249738" cy="504825"/>
          </a:xfrm>
          <a:prstGeom prst="rect">
            <a:avLst/>
          </a:prstGeom>
        </p:spPr>
        <p:txBody>
          <a:bodyPr/>
          <a:lstStyle>
            <a:lvl1pPr marL="0" indent="0">
              <a:buNone/>
              <a:defRPr sz="1600" i="0">
                <a:solidFill>
                  <a:schemeClr val="accent1">
                    <a:lumMod val="75000"/>
                  </a:schemeClr>
                </a:solidFill>
                <a:latin typeface="Arial Unicode MS" pitchFamily="34" charset="-120"/>
                <a:ea typeface="Arial Unicode MS" pitchFamily="34" charset="-120"/>
                <a:cs typeface="Arial Unicode MS" pitchFamily="34" charset="-120"/>
              </a:defRPr>
            </a:lvl1pPr>
            <a:lvl2pPr marL="457200" indent="0">
              <a:buNone/>
              <a:defRPr sz="1600" i="1">
                <a:solidFill>
                  <a:schemeClr val="accent1">
                    <a:lumMod val="75000"/>
                  </a:schemeClr>
                </a:solidFill>
              </a:defRPr>
            </a:lvl2pPr>
            <a:lvl3pPr marL="914400" indent="0">
              <a:buNone/>
              <a:defRPr sz="1600" i="1">
                <a:solidFill>
                  <a:schemeClr val="accent1">
                    <a:lumMod val="75000"/>
                  </a:schemeClr>
                </a:solidFill>
              </a:defRPr>
            </a:lvl3pPr>
            <a:lvl4pPr marL="1371600" indent="0">
              <a:buNone/>
              <a:defRPr sz="1600" i="1">
                <a:solidFill>
                  <a:schemeClr val="accent1">
                    <a:lumMod val="75000"/>
                  </a:schemeClr>
                </a:solidFill>
              </a:defRPr>
            </a:lvl4pPr>
            <a:lvl5pPr marL="1828800" indent="0">
              <a:buNone/>
              <a:defRPr sz="1600" i="1">
                <a:solidFill>
                  <a:schemeClr val="accent1">
                    <a:lumMod val="75000"/>
                  </a:schemeClr>
                </a:solidFill>
              </a:defRPr>
            </a:lvl5pPr>
          </a:lstStyle>
          <a:p>
            <a:pPr lvl="0" fontAlgn="base"/>
            <a:r>
              <a:rPr lang="zh-TW" altLang="en-US" strike="noStrike" noProof="1"/>
              <a:t>按一下以編輯母片文字樣式</a:t>
            </a:r>
            <a:endParaRPr lang="zh-TW" altLang="en-US" strike="noStrike" noProof="1"/>
          </a:p>
        </p:txBody>
      </p:sp>
      <p:sp>
        <p:nvSpPr>
          <p:cNvPr id="12" name="內容版面配置區 11"/>
          <p:cNvSpPr>
            <a:spLocks noGrp="1"/>
          </p:cNvSpPr>
          <p:nvPr>
            <p:ph sz="quarter" idx="13"/>
          </p:nvPr>
        </p:nvSpPr>
        <p:spPr>
          <a:xfrm>
            <a:off x="323850" y="1332458"/>
            <a:ext cx="9001125" cy="4104506"/>
          </a:xfrm>
          <a:prstGeom prst="rect">
            <a:avLst/>
          </a:prstGeom>
        </p:spPr>
        <p:txBody>
          <a:bodyPr/>
          <a:lstStyle>
            <a:lvl1pPr marL="0" indent="0">
              <a:buNone/>
              <a:defRPr sz="1400" baseline="0">
                <a:latin typeface="Arial Unicode MS" pitchFamily="34" charset="-120"/>
                <a:ea typeface="Arial Unicode MS" pitchFamily="34" charset="-120"/>
                <a:cs typeface="Arial Unicode MS" pitchFamily="34" charset="-120"/>
              </a:defRPr>
            </a:lvl1pPr>
            <a:lvl2pPr marL="457200" indent="0">
              <a:buNone/>
              <a:defRPr/>
            </a:lvl2pPr>
            <a:lvl3pPr marL="914400" indent="0">
              <a:buNone/>
              <a:defRPr/>
            </a:lvl3pPr>
            <a:lvl4pPr marL="1371600" indent="0">
              <a:buNone/>
              <a:defRPr/>
            </a:lvl4pPr>
            <a:lvl5pPr marL="1828800" indent="0">
              <a:buNone/>
              <a:defRPr/>
            </a:lvl5pPr>
          </a:lstStyle>
          <a:p>
            <a:pPr lvl="0" fontAlgn="base"/>
            <a:r>
              <a:rPr lang="zh-TW" altLang="en-US" strike="noStrike" noProof="1"/>
              <a:t>按一下以編輯母片文字樣式</a:t>
            </a:r>
            <a:endParaRPr lang="zh-TW" altLang="en-US" strike="noStrike" noProof="1"/>
          </a:p>
        </p:txBody>
      </p:sp>
      <p:sp>
        <p:nvSpPr>
          <p:cNvPr id="17" name="投影片編號版面配置區 5"/>
          <p:cNvSpPr>
            <a:spLocks noGrp="1"/>
          </p:cNvSpPr>
          <p:nvPr>
            <p:ph type="sldNum" sz="quarter" idx="4"/>
          </p:nvPr>
        </p:nvSpPr>
        <p:spPr>
          <a:xfrm>
            <a:off x="7035800" y="5664200"/>
            <a:ext cx="2268538" cy="325438"/>
          </a:xfrm>
          <a:prstGeom prst="rect">
            <a:avLst/>
          </a:prstGeom>
        </p:spPr>
        <p:txBody>
          <a:bodyPr/>
          <a:lstStyle/>
          <a:p>
            <a:pPr lvl="0" algn="r" eaLnBrk="1" fontAlgn="base" hangingPunct="1">
              <a:buNone/>
            </a:pPr>
            <a:fld id="{9A0DB2DC-4C9A-4742-B13C-FB6460FD3503}" type="slidenum">
              <a:rPr lang="zh-TW" altLang="en-US" sz="1200" strike="noStrike" noProof="1" dirty="0">
                <a:solidFill>
                  <a:srgbClr val="7F7F7F"/>
                </a:solidFill>
                <a:latin typeface="Calibri" panose="020F0502020204030204" pitchFamily="34" charset="0"/>
                <a:ea typeface="新細明體" panose="02020500000000000000" pitchFamily="18" charset="-120"/>
                <a:cs typeface="+mn-cs"/>
              </a:rPr>
            </a:fld>
            <a:endParaRPr lang="zh-TW" altLang="en-US" sz="1200" strike="noStrike" noProof="1">
              <a:solidFill>
                <a:srgbClr val="7F7F7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3_標題及物件">
    <p:bg>
      <p:bgPr>
        <a:solidFill>
          <a:schemeClr val="bg1"/>
        </a:solidFill>
        <a:effectLst/>
      </p:bgPr>
    </p:bg>
    <p:spTree>
      <p:nvGrpSpPr>
        <p:cNvPr id="1" name=""/>
        <p:cNvGrpSpPr/>
        <p:nvPr/>
      </p:nvGrpSpPr>
      <p:grpSpPr>
        <a:xfrm>
          <a:off x="0" y="0"/>
          <a:ext cx="0" cy="0"/>
          <a:chOff x="0" y="0"/>
          <a:chExt cx="0" cy="0"/>
        </a:xfrm>
      </p:grpSpPr>
      <p:pic>
        <p:nvPicPr>
          <p:cNvPr id="4098" name="圖片 15"/>
          <p:cNvPicPr>
            <a:picLocks noChangeAspect="1"/>
          </p:cNvPicPr>
          <p:nvPr userDrawn="1"/>
        </p:nvPicPr>
        <p:blipFill>
          <a:blip r:embed="rId2"/>
          <a:stretch>
            <a:fillRect/>
          </a:stretch>
        </p:blipFill>
        <p:spPr>
          <a:xfrm>
            <a:off x="3175" y="0"/>
            <a:ext cx="9715500" cy="6121400"/>
          </a:xfrm>
          <a:prstGeom prst="rect">
            <a:avLst/>
          </a:prstGeom>
          <a:noFill/>
          <a:ln w="9525">
            <a:noFill/>
          </a:ln>
        </p:spPr>
      </p:pic>
      <p:sp>
        <p:nvSpPr>
          <p:cNvPr id="8" name="內容版面配置區 7"/>
          <p:cNvSpPr>
            <a:spLocks noGrp="1"/>
          </p:cNvSpPr>
          <p:nvPr>
            <p:ph sz="quarter" idx="11"/>
          </p:nvPr>
        </p:nvSpPr>
        <p:spPr>
          <a:xfrm>
            <a:off x="323850" y="324396"/>
            <a:ext cx="3457575" cy="504825"/>
          </a:xfrm>
          <a:prstGeom prst="rect">
            <a:avLst/>
          </a:prstGeom>
        </p:spPr>
        <p:txBody>
          <a:bodyPr/>
          <a:lstStyle>
            <a:lvl1pPr marL="0" marR="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sz="2800">
                <a:latin typeface="Arial Unicode MS" pitchFamily="34" charset="-120"/>
                <a:ea typeface="Arial Unicode MS" pitchFamily="34" charset="-120"/>
                <a:cs typeface="Arial Unicode MS" pitchFamily="34" charset="-120"/>
              </a:defRPr>
            </a:lvl1pPr>
            <a:lvl2pPr marL="457200" indent="0">
              <a:buNone/>
              <a:defRPr sz="2800">
                <a:latin typeface="Arial Unicode MS" pitchFamily="34" charset="-120"/>
                <a:ea typeface="Arial Unicode MS" pitchFamily="34" charset="-120"/>
                <a:cs typeface="Arial Unicode MS" pitchFamily="34" charset="-120"/>
              </a:defRPr>
            </a:lvl2pPr>
          </a:lstStyle>
          <a:p>
            <a:pPr lvl="0" fontAlgn="base"/>
            <a:r>
              <a:rPr lang="zh-TW" altLang="en-US" strike="noStrike" noProof="1"/>
              <a:t>按一下以編輯母片文字樣式</a:t>
            </a:r>
            <a:endParaRPr lang="zh-TW" altLang="en-US" strike="noStrike" noProof="1"/>
          </a:p>
        </p:txBody>
      </p:sp>
      <p:sp>
        <p:nvSpPr>
          <p:cNvPr id="10" name="內容版面配置區 9"/>
          <p:cNvSpPr>
            <a:spLocks noGrp="1"/>
          </p:cNvSpPr>
          <p:nvPr>
            <p:ph sz="quarter" idx="12"/>
          </p:nvPr>
        </p:nvSpPr>
        <p:spPr>
          <a:xfrm>
            <a:off x="323850" y="827782"/>
            <a:ext cx="4249738" cy="504825"/>
          </a:xfrm>
          <a:prstGeom prst="rect">
            <a:avLst/>
          </a:prstGeom>
        </p:spPr>
        <p:txBody>
          <a:bodyPr/>
          <a:lstStyle>
            <a:lvl1pPr marL="0" indent="0">
              <a:buNone/>
              <a:defRPr sz="1600" i="0">
                <a:solidFill>
                  <a:schemeClr val="accent1">
                    <a:lumMod val="75000"/>
                  </a:schemeClr>
                </a:solidFill>
                <a:latin typeface="Arial Unicode MS" pitchFamily="34" charset="-120"/>
                <a:ea typeface="Arial Unicode MS" pitchFamily="34" charset="-120"/>
                <a:cs typeface="Arial Unicode MS" pitchFamily="34" charset="-120"/>
              </a:defRPr>
            </a:lvl1pPr>
            <a:lvl2pPr marL="457200" indent="0">
              <a:buNone/>
              <a:defRPr sz="1600" i="1">
                <a:solidFill>
                  <a:schemeClr val="accent1">
                    <a:lumMod val="75000"/>
                  </a:schemeClr>
                </a:solidFill>
              </a:defRPr>
            </a:lvl2pPr>
            <a:lvl3pPr marL="914400" indent="0">
              <a:buNone/>
              <a:defRPr sz="1600" i="1">
                <a:solidFill>
                  <a:schemeClr val="accent1">
                    <a:lumMod val="75000"/>
                  </a:schemeClr>
                </a:solidFill>
              </a:defRPr>
            </a:lvl3pPr>
            <a:lvl4pPr marL="1371600" indent="0">
              <a:buNone/>
              <a:defRPr sz="1600" i="1">
                <a:solidFill>
                  <a:schemeClr val="accent1">
                    <a:lumMod val="75000"/>
                  </a:schemeClr>
                </a:solidFill>
              </a:defRPr>
            </a:lvl4pPr>
            <a:lvl5pPr marL="1828800" indent="0">
              <a:buNone/>
              <a:defRPr sz="1600" i="1">
                <a:solidFill>
                  <a:schemeClr val="accent1">
                    <a:lumMod val="75000"/>
                  </a:schemeClr>
                </a:solidFill>
              </a:defRPr>
            </a:lvl5pPr>
          </a:lstStyle>
          <a:p>
            <a:pPr lvl="0" fontAlgn="base"/>
            <a:r>
              <a:rPr lang="zh-TW" altLang="en-US" strike="noStrike" noProof="1"/>
              <a:t>按一下以編輯母片文字樣式</a:t>
            </a:r>
            <a:endParaRPr lang="zh-TW" altLang="en-US" strike="noStrike" noProof="1"/>
          </a:p>
        </p:txBody>
      </p:sp>
      <p:sp>
        <p:nvSpPr>
          <p:cNvPr id="12" name="內容版面配置區 11"/>
          <p:cNvSpPr>
            <a:spLocks noGrp="1"/>
          </p:cNvSpPr>
          <p:nvPr>
            <p:ph sz="quarter" idx="13"/>
          </p:nvPr>
        </p:nvSpPr>
        <p:spPr>
          <a:xfrm>
            <a:off x="323850" y="1332458"/>
            <a:ext cx="9001125" cy="4104506"/>
          </a:xfrm>
          <a:prstGeom prst="rect">
            <a:avLst/>
          </a:prstGeom>
        </p:spPr>
        <p:txBody>
          <a:bodyPr/>
          <a:lstStyle>
            <a:lvl1pPr marL="0" indent="0">
              <a:buNone/>
              <a:defRPr sz="1400" baseline="0">
                <a:latin typeface="Arial Unicode MS" pitchFamily="34" charset="-120"/>
                <a:ea typeface="Arial Unicode MS" pitchFamily="34" charset="-120"/>
                <a:cs typeface="Arial Unicode MS" pitchFamily="34" charset="-120"/>
              </a:defRPr>
            </a:lvl1pPr>
            <a:lvl2pPr marL="457200" indent="0">
              <a:buNone/>
              <a:defRPr/>
            </a:lvl2pPr>
            <a:lvl3pPr marL="914400" indent="0">
              <a:buNone/>
              <a:defRPr/>
            </a:lvl3pPr>
            <a:lvl4pPr marL="1371600" indent="0">
              <a:buNone/>
              <a:defRPr/>
            </a:lvl4pPr>
            <a:lvl5pPr marL="1828800" indent="0">
              <a:buNone/>
              <a:defRPr/>
            </a:lvl5pPr>
          </a:lstStyle>
          <a:p>
            <a:pPr lvl="0" fontAlgn="base"/>
            <a:r>
              <a:rPr lang="zh-TW" altLang="en-US" strike="noStrike" noProof="1"/>
              <a:t>按一下以編輯母片文字樣式</a:t>
            </a:r>
            <a:endParaRPr lang="zh-TW" altLang="en-US" strike="noStrike" noProof="1"/>
          </a:p>
        </p:txBody>
      </p:sp>
      <p:sp>
        <p:nvSpPr>
          <p:cNvPr id="17" name="投影片編號版面配置區 5"/>
          <p:cNvSpPr>
            <a:spLocks noGrp="1"/>
          </p:cNvSpPr>
          <p:nvPr>
            <p:ph type="sldNum" sz="quarter" idx="4"/>
          </p:nvPr>
        </p:nvSpPr>
        <p:spPr>
          <a:xfrm>
            <a:off x="7035800" y="5664200"/>
            <a:ext cx="2268538" cy="325438"/>
          </a:xfrm>
          <a:prstGeom prst="rect">
            <a:avLst/>
          </a:prstGeom>
        </p:spPr>
        <p:txBody>
          <a:bodyPr/>
          <a:lstStyle/>
          <a:p>
            <a:pPr lvl="0" algn="r" eaLnBrk="1" fontAlgn="base" hangingPunct="1">
              <a:buNone/>
            </a:pPr>
            <a:fld id="{9A0DB2DC-4C9A-4742-B13C-FB6460FD3503}" type="slidenum">
              <a:rPr lang="zh-TW" altLang="en-US" sz="1200" strike="noStrike" noProof="1" dirty="0">
                <a:solidFill>
                  <a:srgbClr val="7F7F7F"/>
                </a:solidFill>
                <a:latin typeface="Calibri" panose="020F0502020204030204" pitchFamily="34" charset="0"/>
                <a:ea typeface="新細明體" panose="02020500000000000000" pitchFamily="18" charset="-120"/>
                <a:cs typeface="+mn-cs"/>
              </a:rPr>
            </a:fld>
            <a:endParaRPr lang="zh-TW" altLang="en-US" sz="1200" strike="noStrike" noProof="1">
              <a:solidFill>
                <a:srgbClr val="7F7F7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標題及物件">
    <p:bg>
      <p:bgPr>
        <a:solidFill>
          <a:schemeClr val="bg1"/>
        </a:solidFill>
        <a:effectLst/>
      </p:bgPr>
    </p:bg>
    <p:spTree>
      <p:nvGrpSpPr>
        <p:cNvPr id="1" name=""/>
        <p:cNvGrpSpPr/>
        <p:nvPr/>
      </p:nvGrpSpPr>
      <p:grpSpPr>
        <a:xfrm>
          <a:off x="0" y="0"/>
          <a:ext cx="0" cy="0"/>
          <a:chOff x="0" y="0"/>
          <a:chExt cx="0" cy="0"/>
        </a:xfrm>
      </p:grpSpPr>
      <p:pic>
        <p:nvPicPr>
          <p:cNvPr id="5122" name="圖片 15"/>
          <p:cNvPicPr>
            <a:picLocks noChangeAspect="1"/>
          </p:cNvPicPr>
          <p:nvPr userDrawn="1"/>
        </p:nvPicPr>
        <p:blipFill>
          <a:blip r:embed="rId2"/>
          <a:stretch>
            <a:fillRect/>
          </a:stretch>
        </p:blipFill>
        <p:spPr>
          <a:xfrm>
            <a:off x="3175" y="0"/>
            <a:ext cx="9715500" cy="6121400"/>
          </a:xfrm>
          <a:prstGeom prst="rect">
            <a:avLst/>
          </a:prstGeom>
          <a:noFill/>
          <a:ln w="9525">
            <a:noFill/>
          </a:ln>
        </p:spPr>
      </p:pic>
      <p:sp>
        <p:nvSpPr>
          <p:cNvPr id="8" name="內容版面配置區 7"/>
          <p:cNvSpPr>
            <a:spLocks noGrp="1"/>
          </p:cNvSpPr>
          <p:nvPr>
            <p:ph sz="quarter" idx="11"/>
          </p:nvPr>
        </p:nvSpPr>
        <p:spPr>
          <a:xfrm>
            <a:off x="323850" y="324396"/>
            <a:ext cx="3457575" cy="504825"/>
          </a:xfrm>
          <a:prstGeom prst="rect">
            <a:avLst/>
          </a:prstGeom>
        </p:spPr>
        <p:txBody>
          <a:bodyPr/>
          <a:lstStyle>
            <a:lvl1pPr marL="0" marR="0"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sz="3200">
                <a:latin typeface="Arial Unicode MS" pitchFamily="34" charset="-120"/>
                <a:ea typeface="Arial Unicode MS" pitchFamily="34" charset="-120"/>
                <a:cs typeface="Arial Unicode MS" pitchFamily="34" charset="-120"/>
              </a:defRPr>
            </a:lvl1pPr>
            <a:lvl2pPr>
              <a:defRPr>
                <a:latin typeface="Arial Unicode MS" pitchFamily="34" charset="-120"/>
                <a:ea typeface="Arial Unicode MS" pitchFamily="34" charset="-120"/>
                <a:cs typeface="Arial Unicode MS" pitchFamily="34" charset="-120"/>
              </a:defRPr>
            </a:lvl2pPr>
          </a:lstStyle>
          <a:p>
            <a:pPr lvl="0" fontAlgn="base"/>
            <a:r>
              <a:rPr lang="zh-TW" altLang="en-US" strike="noStrike" noProof="1"/>
              <a:t>按一下以編輯母片文字樣式</a:t>
            </a:r>
            <a:endParaRPr lang="zh-TW" altLang="en-US" strike="noStrike" noProof="1"/>
          </a:p>
          <a:p>
            <a:pPr lvl="1" fontAlgn="base"/>
            <a:r>
              <a:rPr lang="zh-TW" altLang="en-US" strike="noStrike" noProof="1"/>
              <a:t>第二層</a:t>
            </a:r>
            <a:endParaRPr lang="zh-TW" altLang="en-US" strike="noStrike" noProof="1"/>
          </a:p>
        </p:txBody>
      </p:sp>
      <p:sp>
        <p:nvSpPr>
          <p:cNvPr id="10" name="內容版面配置區 9"/>
          <p:cNvSpPr>
            <a:spLocks noGrp="1"/>
          </p:cNvSpPr>
          <p:nvPr>
            <p:ph sz="quarter" idx="12"/>
          </p:nvPr>
        </p:nvSpPr>
        <p:spPr>
          <a:xfrm>
            <a:off x="323850" y="827782"/>
            <a:ext cx="4249738" cy="504825"/>
          </a:xfrm>
          <a:prstGeom prst="rect">
            <a:avLst/>
          </a:prstGeom>
        </p:spPr>
        <p:txBody>
          <a:bodyPr/>
          <a:lstStyle>
            <a:lvl1pPr marL="0" indent="0">
              <a:buNone/>
              <a:defRPr sz="1600" i="1">
                <a:solidFill>
                  <a:schemeClr val="accent1">
                    <a:lumMod val="75000"/>
                  </a:schemeClr>
                </a:solidFill>
                <a:latin typeface="Arial Unicode MS" pitchFamily="34" charset="-120"/>
                <a:ea typeface="Arial Unicode MS" pitchFamily="34" charset="-120"/>
                <a:cs typeface="Arial Unicode MS" pitchFamily="34" charset="-120"/>
              </a:defRPr>
            </a:lvl1pPr>
            <a:lvl2pPr marL="457200" indent="0">
              <a:buNone/>
              <a:defRPr sz="1600" i="1">
                <a:solidFill>
                  <a:schemeClr val="accent1">
                    <a:lumMod val="75000"/>
                  </a:schemeClr>
                </a:solidFill>
              </a:defRPr>
            </a:lvl2pPr>
            <a:lvl3pPr marL="914400" indent="0">
              <a:buNone/>
              <a:defRPr sz="1600" i="1">
                <a:solidFill>
                  <a:schemeClr val="accent1">
                    <a:lumMod val="75000"/>
                  </a:schemeClr>
                </a:solidFill>
              </a:defRPr>
            </a:lvl3pPr>
            <a:lvl4pPr marL="1371600" indent="0">
              <a:buNone/>
              <a:defRPr sz="1600" i="1">
                <a:solidFill>
                  <a:schemeClr val="accent1">
                    <a:lumMod val="75000"/>
                  </a:schemeClr>
                </a:solidFill>
              </a:defRPr>
            </a:lvl4pPr>
            <a:lvl5pPr marL="1828800" indent="0">
              <a:buNone/>
              <a:defRPr sz="1600" i="1">
                <a:solidFill>
                  <a:schemeClr val="accent1">
                    <a:lumMod val="75000"/>
                  </a:schemeClr>
                </a:solidFill>
              </a:defRPr>
            </a:lvl5pPr>
          </a:lstStyle>
          <a:p>
            <a:pPr lvl="0" fontAlgn="base"/>
            <a:r>
              <a:rPr lang="zh-TW" altLang="en-US" strike="noStrike" noProof="1"/>
              <a:t>按一下以編輯母片文字樣式</a:t>
            </a:r>
            <a:endParaRPr lang="zh-TW" altLang="en-US" strike="noStrike" noProof="1"/>
          </a:p>
        </p:txBody>
      </p:sp>
      <p:sp>
        <p:nvSpPr>
          <p:cNvPr id="12" name="內容版面配置區 11"/>
          <p:cNvSpPr>
            <a:spLocks noGrp="1"/>
          </p:cNvSpPr>
          <p:nvPr>
            <p:ph sz="quarter" idx="13"/>
          </p:nvPr>
        </p:nvSpPr>
        <p:spPr>
          <a:xfrm>
            <a:off x="323850" y="1332458"/>
            <a:ext cx="9001125" cy="4104506"/>
          </a:xfrm>
          <a:prstGeom prst="rect">
            <a:avLst/>
          </a:prstGeom>
        </p:spPr>
        <p:txBody>
          <a:bodyPr/>
          <a:lstStyle>
            <a:lvl1pPr marL="0" indent="0">
              <a:buNone/>
              <a:defRPr sz="1400" baseline="0">
                <a:latin typeface="Arial Unicode MS" pitchFamily="34" charset="-120"/>
                <a:ea typeface="Arial Unicode MS" pitchFamily="34" charset="-120"/>
                <a:cs typeface="Arial Unicode MS" pitchFamily="34" charset="-120"/>
              </a:defRPr>
            </a:lvl1pPr>
            <a:lvl2pPr marL="457200" indent="0">
              <a:buNone/>
              <a:defRPr/>
            </a:lvl2pPr>
            <a:lvl3pPr marL="914400" indent="0">
              <a:buNone/>
              <a:defRPr/>
            </a:lvl3pPr>
            <a:lvl4pPr marL="1371600" indent="0">
              <a:buNone/>
              <a:defRPr/>
            </a:lvl4pPr>
            <a:lvl5pPr marL="1828800" indent="0">
              <a:buNone/>
              <a:defRPr/>
            </a:lvl5pPr>
          </a:lstStyle>
          <a:p>
            <a:pPr lvl="0" fontAlgn="base"/>
            <a:r>
              <a:rPr lang="zh-TW" altLang="en-US" strike="noStrike" noProof="1"/>
              <a:t>按一下以編輯母片文字樣式</a:t>
            </a:r>
            <a:endParaRPr lang="zh-TW" altLang="en-US" strike="noStrike" noProof="1"/>
          </a:p>
        </p:txBody>
      </p:sp>
      <p:sp>
        <p:nvSpPr>
          <p:cNvPr id="17" name="投影片編號版面配置區 5"/>
          <p:cNvSpPr>
            <a:spLocks noGrp="1"/>
          </p:cNvSpPr>
          <p:nvPr>
            <p:ph type="sldNum" sz="quarter" idx="4"/>
          </p:nvPr>
        </p:nvSpPr>
        <p:spPr>
          <a:xfrm>
            <a:off x="7035800" y="5664200"/>
            <a:ext cx="2268538" cy="325438"/>
          </a:xfrm>
          <a:prstGeom prst="rect">
            <a:avLst/>
          </a:prstGeom>
        </p:spPr>
        <p:txBody>
          <a:bodyPr/>
          <a:lstStyle/>
          <a:p>
            <a:pPr lvl="0" algn="r" eaLnBrk="1" fontAlgn="base" hangingPunct="1">
              <a:buNone/>
            </a:pPr>
            <a:fld id="{9A0DB2DC-4C9A-4742-B13C-FB6460FD3503}" type="slidenum">
              <a:rPr lang="zh-TW" altLang="en-US" sz="1200" strike="noStrike" noProof="1" dirty="0">
                <a:solidFill>
                  <a:srgbClr val="7F7F7F"/>
                </a:solidFill>
                <a:latin typeface="Calibri" panose="020F0502020204030204" pitchFamily="34" charset="0"/>
                <a:ea typeface="新細明體" panose="02020500000000000000" pitchFamily="18" charset="-120"/>
                <a:cs typeface="+mn-cs"/>
              </a:rPr>
            </a:fld>
            <a:endParaRPr lang="zh-TW" altLang="en-US" sz="1200" strike="noStrike" noProof="1">
              <a:solidFill>
                <a:srgbClr val="7F7F7F"/>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2.jpe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 Box 4"/>
          <p:cNvSpPr txBox="1">
            <a:spLocks noChangeArrowheads="1"/>
          </p:cNvSpPr>
          <p:nvPr/>
        </p:nvSpPr>
        <p:spPr bwMode="auto">
          <a:xfrm>
            <a:off x="8093075" y="3708400"/>
            <a:ext cx="1009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306" tIns="52153" rIns="104306" bIns="52153">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TW" sz="1300" b="0" i="0" u="none" strike="noStrike" kern="1200" cap="none" spc="0" normalizeH="0" baseline="0" noProof="0" dirty="0">
                <a:ln>
                  <a:noFill/>
                </a:ln>
                <a:solidFill>
                  <a:schemeClr val="bg1"/>
                </a:solidFill>
                <a:effectLst/>
                <a:uLnTx/>
                <a:uFillTx/>
                <a:latin typeface="Myriad Pro Light" pitchFamily="34" charset="0"/>
                <a:ea typeface="文鼎新細黑" pitchFamily="49" charset="-120"/>
                <a:cs typeface="+mn-cs"/>
              </a:rPr>
              <a:t>2014.12.14</a:t>
            </a:r>
            <a:endParaRPr kumimoji="1" lang="en-US" altLang="zh-TW" sz="1300" b="0" i="0" u="none" strike="noStrike" kern="1200" cap="none" spc="0" normalizeH="0" baseline="0" noProof="0" dirty="0">
              <a:ln>
                <a:noFill/>
              </a:ln>
              <a:solidFill>
                <a:schemeClr val="bg1"/>
              </a:solidFill>
              <a:effectLst/>
              <a:uLnTx/>
              <a:uFillTx/>
              <a:latin typeface="Myriad Pro Light" pitchFamily="34" charset="0"/>
              <a:ea typeface="文鼎新細黑" pitchFamily="49" charset="-120"/>
              <a:cs typeface="+mn-cs"/>
            </a:endParaRPr>
          </a:p>
        </p:txBody>
      </p:sp>
      <p:sp>
        <p:nvSpPr>
          <p:cNvPr id="9" name="Text Box 4"/>
          <p:cNvSpPr txBox="1">
            <a:spLocks noChangeArrowheads="1"/>
          </p:cNvSpPr>
          <p:nvPr/>
        </p:nvSpPr>
        <p:spPr bwMode="auto">
          <a:xfrm>
            <a:off x="5653088" y="3937000"/>
            <a:ext cx="34766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6" tIns="52153" rIns="104306" bIns="52153">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TW" sz="2800" b="0" i="0" u="none" strike="noStrike" kern="1200" cap="none" spc="0" normalizeH="0" baseline="0" noProof="0" dirty="0">
                <a:ln>
                  <a:noFill/>
                </a:ln>
                <a:solidFill>
                  <a:srgbClr val="FFFFFF"/>
                </a:solidFill>
                <a:effectLst/>
                <a:uLnTx/>
                <a:uFillTx/>
                <a:latin typeface="Myriad Pro Light" pitchFamily="34" charset="0"/>
                <a:ea typeface="微軟正黑體" panose="020B0604030504040204" pitchFamily="34" charset="-120"/>
                <a:cs typeface="+mn-cs"/>
              </a:rPr>
              <a:t>Project Name</a:t>
            </a:r>
            <a:endParaRPr kumimoji="0" lang="en-US" altLang="zh-TW" sz="2800" b="0" i="0" u="none" strike="noStrike" kern="1200" cap="none" spc="0" normalizeH="0" baseline="0" noProof="0" dirty="0">
              <a:ln>
                <a:noFill/>
              </a:ln>
              <a:solidFill>
                <a:srgbClr val="FFFFFF"/>
              </a:solidFill>
              <a:effectLst/>
              <a:uLnTx/>
              <a:uFillTx/>
              <a:latin typeface="Myriad Pro Light" pitchFamily="34" charset="0"/>
              <a:ea typeface="微軟正黑體" panose="020B0604030504040204" pitchFamily="34" charset="-120"/>
              <a:cs typeface="+mn-cs"/>
            </a:endParaRPr>
          </a:p>
        </p:txBody>
      </p:sp>
      <p:sp>
        <p:nvSpPr>
          <p:cNvPr id="10" name="Text Box 4"/>
          <p:cNvSpPr txBox="1">
            <a:spLocks noChangeArrowheads="1"/>
          </p:cNvSpPr>
          <p:nvPr/>
        </p:nvSpPr>
        <p:spPr bwMode="auto">
          <a:xfrm>
            <a:off x="7132638" y="4424363"/>
            <a:ext cx="19859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6" tIns="52153" rIns="104306" bIns="52153">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1200" cap="none" spc="0" normalizeH="0" baseline="0" noProof="0">
                <a:ln>
                  <a:noFill/>
                </a:ln>
                <a:solidFill>
                  <a:srgbClr val="FFFFFF"/>
                </a:solidFill>
                <a:effectLst/>
                <a:uLnTx/>
                <a:uFillTx/>
                <a:latin typeface="Myriad Pro Light" pitchFamily="34" charset="0"/>
                <a:ea typeface="微軟正黑體" panose="020B0604030504040204" pitchFamily="34" charset="-120"/>
                <a:cs typeface="+mn-cs"/>
              </a:rPr>
              <a:t>By Your Name</a:t>
            </a:r>
            <a:endParaRPr kumimoji="0" lang="en-US" altLang="zh-TW" sz="1400" b="0" i="0" u="none" strike="noStrike" kern="1200" cap="none" spc="0" normalizeH="0" baseline="0" noProof="0">
              <a:ln>
                <a:noFill/>
              </a:ln>
              <a:solidFill>
                <a:srgbClr val="FFFFFF"/>
              </a:solidFill>
              <a:effectLst/>
              <a:uLnTx/>
              <a:uFillTx/>
              <a:latin typeface="Myriad Pro Light" pitchFamily="34" charset="0"/>
              <a:ea typeface="微軟正黑體" panose="020B0604030504040204" pitchFamily="34" charset="-120"/>
              <a:cs typeface="+mn-cs"/>
            </a:endParaRPr>
          </a:p>
        </p:txBody>
      </p:sp>
      <p:sp>
        <p:nvSpPr>
          <p:cNvPr id="7" name="Text Box 4"/>
          <p:cNvSpPr txBox="1">
            <a:spLocks noChangeArrowheads="1"/>
          </p:cNvSpPr>
          <p:nvPr/>
        </p:nvSpPr>
        <p:spPr bwMode="auto">
          <a:xfrm>
            <a:off x="8104188" y="3721100"/>
            <a:ext cx="1009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306" tIns="52153" rIns="104306" bIns="52153">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TW" sz="1300" b="0" i="0" u="none" strike="noStrike" kern="1200" cap="none" spc="0" normalizeH="0" baseline="0" noProof="0">
                <a:ln>
                  <a:noFill/>
                </a:ln>
                <a:solidFill>
                  <a:schemeClr val="bg1"/>
                </a:solidFill>
                <a:effectLst/>
                <a:uLnTx/>
                <a:uFillTx/>
                <a:latin typeface="Myriad Pro Light" pitchFamily="34" charset="0"/>
                <a:ea typeface="文鼎新細黑" pitchFamily="49" charset="-120"/>
                <a:cs typeface="+mn-cs"/>
              </a:rPr>
              <a:t>2014.12.03</a:t>
            </a:r>
            <a:endParaRPr kumimoji="1" lang="en-US" altLang="zh-TW" sz="1300" b="0" i="0" u="none" strike="noStrike" kern="1200" cap="none" spc="0" normalizeH="0" baseline="0" noProof="0">
              <a:ln>
                <a:noFill/>
              </a:ln>
              <a:solidFill>
                <a:schemeClr val="bg1"/>
              </a:solidFill>
              <a:effectLst/>
              <a:uLnTx/>
              <a:uFillTx/>
              <a:latin typeface="Myriad Pro Light" pitchFamily="34" charset="0"/>
              <a:ea typeface="文鼎新細黑" pitchFamily="49" charset="-120"/>
              <a:cs typeface="+mn-cs"/>
            </a:endParaRPr>
          </a:p>
        </p:txBody>
      </p:sp>
      <p:sp>
        <p:nvSpPr>
          <p:cNvPr id="11" name="Text Box 4"/>
          <p:cNvSpPr txBox="1">
            <a:spLocks noChangeArrowheads="1"/>
          </p:cNvSpPr>
          <p:nvPr/>
        </p:nvSpPr>
        <p:spPr bwMode="auto">
          <a:xfrm>
            <a:off x="6167438" y="3949700"/>
            <a:ext cx="297338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6" tIns="52153" rIns="104306" bIns="52153">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TW" sz="2800" b="0" i="0" u="none" strike="noStrike" kern="1200" cap="none" spc="0" normalizeH="0" baseline="0" noProof="0" dirty="0">
                <a:ln>
                  <a:noFill/>
                </a:ln>
                <a:solidFill>
                  <a:srgbClr val="FFFFFF"/>
                </a:solidFill>
                <a:effectLst/>
                <a:uLnTx/>
                <a:uFillTx/>
                <a:latin typeface="Myriad Pro Light" pitchFamily="34" charset="0"/>
                <a:ea typeface="微軟正黑體" panose="020B0604030504040204" pitchFamily="34" charset="-120"/>
                <a:cs typeface="+mn-cs"/>
              </a:rPr>
              <a:t>Project Name</a:t>
            </a:r>
            <a:endParaRPr kumimoji="0" lang="en-US" altLang="zh-TW" sz="2800" b="0" i="0" u="none" strike="noStrike" kern="1200" cap="none" spc="0" normalizeH="0" baseline="0" noProof="0" dirty="0">
              <a:ln>
                <a:noFill/>
              </a:ln>
              <a:solidFill>
                <a:srgbClr val="FFFFFF"/>
              </a:solidFill>
              <a:effectLst/>
              <a:uLnTx/>
              <a:uFillTx/>
              <a:latin typeface="Myriad Pro Light" pitchFamily="34" charset="0"/>
              <a:ea typeface="微軟正黑體" panose="020B0604030504040204" pitchFamily="34" charset="-120"/>
              <a:cs typeface="+mn-cs"/>
            </a:endParaRPr>
          </a:p>
        </p:txBody>
      </p:sp>
      <p:sp>
        <p:nvSpPr>
          <p:cNvPr id="12" name="Text Box 4"/>
          <p:cNvSpPr txBox="1">
            <a:spLocks noChangeArrowheads="1"/>
          </p:cNvSpPr>
          <p:nvPr/>
        </p:nvSpPr>
        <p:spPr bwMode="auto">
          <a:xfrm>
            <a:off x="7143750" y="4437063"/>
            <a:ext cx="19859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6" tIns="52153" rIns="104306" bIns="52153">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1200" cap="none" spc="0" normalizeH="0" baseline="0" noProof="0">
                <a:ln>
                  <a:noFill/>
                </a:ln>
                <a:solidFill>
                  <a:srgbClr val="FFFFFF"/>
                </a:solidFill>
                <a:effectLst/>
                <a:uLnTx/>
                <a:uFillTx/>
                <a:latin typeface="Myriad Pro Light" pitchFamily="34" charset="0"/>
                <a:ea typeface="微軟正黑體" panose="020B0604030504040204" pitchFamily="34" charset="-120"/>
                <a:cs typeface="+mn-cs"/>
              </a:rPr>
              <a:t>By Your Name</a:t>
            </a:r>
            <a:endParaRPr kumimoji="0" lang="en-US" altLang="zh-TW" sz="1400" b="0" i="0" u="none" strike="noStrike" kern="1200" cap="none" spc="0" normalizeH="0" baseline="0" noProof="0">
              <a:ln>
                <a:noFill/>
              </a:ln>
              <a:solidFill>
                <a:srgbClr val="FFFFFF"/>
              </a:solidFill>
              <a:effectLst/>
              <a:uLnTx/>
              <a:uFillTx/>
              <a:latin typeface="Myriad Pro Light" pitchFamily="34" charset="0"/>
              <a:ea typeface="微軟正黑體" panose="020B0604030504040204" pitchFamily="34" charset="-120"/>
              <a:cs typeface="+mn-cs"/>
            </a:endParaRPr>
          </a:p>
        </p:txBody>
      </p:sp>
      <p:pic>
        <p:nvPicPr>
          <p:cNvPr id="1032" name="圖片 2"/>
          <p:cNvPicPr>
            <a:picLocks noChangeAspect="1"/>
          </p:cNvPicPr>
          <p:nvPr userDrawn="1"/>
        </p:nvPicPr>
        <p:blipFill>
          <a:blip r:embed="rId4"/>
          <a:stretch>
            <a:fillRect/>
          </a:stretch>
        </p:blipFill>
        <p:spPr>
          <a:xfrm>
            <a:off x="3175" y="0"/>
            <a:ext cx="9715500" cy="6121400"/>
          </a:xfrm>
          <a:prstGeom prst="rect">
            <a:avLst/>
          </a:prstGeom>
          <a:noFill/>
          <a:ln w="9525">
            <a:noFill/>
          </a:ln>
        </p:spPr>
      </p:pic>
      <p:sp>
        <p:nvSpPr>
          <p:cNvPr id="13" name="Text Box 4"/>
          <p:cNvSpPr txBox="1">
            <a:spLocks noChangeArrowheads="1"/>
          </p:cNvSpPr>
          <p:nvPr/>
        </p:nvSpPr>
        <p:spPr bwMode="auto">
          <a:xfrm>
            <a:off x="8256588" y="3873500"/>
            <a:ext cx="10096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306" tIns="52153" rIns="104306" bIns="52153">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TW" sz="1300" b="0" i="0" u="none" strike="noStrike" kern="1200" cap="none" spc="0" normalizeH="0" baseline="0" noProof="0" dirty="0">
                <a:ln>
                  <a:noFill/>
                </a:ln>
                <a:solidFill>
                  <a:schemeClr val="bg1"/>
                </a:solidFill>
                <a:effectLst/>
                <a:uLnTx/>
                <a:uFillTx/>
                <a:latin typeface="Myriad Pro Light" pitchFamily="34" charset="0"/>
                <a:ea typeface="文鼎新細黑" pitchFamily="49" charset="-120"/>
                <a:cs typeface="+mn-cs"/>
              </a:rPr>
              <a:t>2014.12.03</a:t>
            </a:r>
            <a:endParaRPr kumimoji="1" lang="en-US" altLang="zh-TW" sz="1300" b="0" i="0" u="none" strike="noStrike" kern="1200" cap="none" spc="0" normalizeH="0" baseline="0" noProof="0" dirty="0">
              <a:ln>
                <a:noFill/>
              </a:ln>
              <a:solidFill>
                <a:schemeClr val="bg1"/>
              </a:solidFill>
              <a:effectLst/>
              <a:uLnTx/>
              <a:uFillTx/>
              <a:latin typeface="Myriad Pro Light" pitchFamily="34" charset="0"/>
              <a:ea typeface="文鼎新細黑" pitchFamily="49" charset="-120"/>
              <a:cs typeface="+mn-cs"/>
            </a:endParaRPr>
          </a:p>
        </p:txBody>
      </p:sp>
      <p:sp>
        <p:nvSpPr>
          <p:cNvPr id="14" name="Text Box 4"/>
          <p:cNvSpPr txBox="1">
            <a:spLocks noChangeArrowheads="1"/>
          </p:cNvSpPr>
          <p:nvPr/>
        </p:nvSpPr>
        <p:spPr bwMode="auto">
          <a:xfrm>
            <a:off x="6319838" y="4102100"/>
            <a:ext cx="297338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6" tIns="52153" rIns="104306" bIns="52153">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TW" sz="2800" b="0" i="0" u="none" strike="noStrike" kern="1200" cap="none" spc="0" normalizeH="0" baseline="0" noProof="0">
                <a:ln>
                  <a:noFill/>
                </a:ln>
                <a:solidFill>
                  <a:srgbClr val="FFFFFF"/>
                </a:solidFill>
                <a:effectLst/>
                <a:uLnTx/>
                <a:uFillTx/>
                <a:latin typeface="Myriad Pro Light" pitchFamily="34" charset="0"/>
                <a:ea typeface="微軟正黑體" panose="020B0604030504040204" pitchFamily="34" charset="-120"/>
                <a:cs typeface="+mn-cs"/>
              </a:rPr>
              <a:t>Project Name</a:t>
            </a:r>
            <a:endParaRPr kumimoji="0" lang="en-US" altLang="zh-TW" sz="2800" b="0" i="0" u="none" strike="noStrike" kern="1200" cap="none" spc="0" normalizeH="0" baseline="0" noProof="0">
              <a:ln>
                <a:noFill/>
              </a:ln>
              <a:solidFill>
                <a:srgbClr val="FFFFFF"/>
              </a:solidFill>
              <a:effectLst/>
              <a:uLnTx/>
              <a:uFillTx/>
              <a:latin typeface="Myriad Pro Light" pitchFamily="34" charset="0"/>
              <a:ea typeface="微軟正黑體" panose="020B0604030504040204" pitchFamily="34" charset="-120"/>
              <a:cs typeface="+mn-cs"/>
            </a:endParaRPr>
          </a:p>
        </p:txBody>
      </p:sp>
      <p:sp>
        <p:nvSpPr>
          <p:cNvPr id="15" name="Text Box 4"/>
          <p:cNvSpPr txBox="1">
            <a:spLocks noChangeArrowheads="1"/>
          </p:cNvSpPr>
          <p:nvPr/>
        </p:nvSpPr>
        <p:spPr bwMode="auto">
          <a:xfrm>
            <a:off x="7296150" y="4589463"/>
            <a:ext cx="19859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6" tIns="52153" rIns="104306" bIns="52153">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1200" cap="none" spc="0" normalizeH="0" baseline="0" noProof="0">
                <a:ln>
                  <a:noFill/>
                </a:ln>
                <a:solidFill>
                  <a:srgbClr val="FFFFFF"/>
                </a:solidFill>
                <a:effectLst/>
                <a:uLnTx/>
                <a:uFillTx/>
                <a:latin typeface="Myriad Pro Light" pitchFamily="34" charset="0"/>
                <a:ea typeface="微軟正黑體" panose="020B0604030504040204" pitchFamily="34" charset="-120"/>
                <a:cs typeface="+mn-cs"/>
              </a:rPr>
              <a:t>By Your Name</a:t>
            </a:r>
            <a:endParaRPr kumimoji="0" lang="en-US" altLang="zh-TW" sz="1400" b="0" i="0" u="none" strike="noStrike" kern="1200" cap="none" spc="0" normalizeH="0" baseline="0" noProof="0">
              <a:ln>
                <a:noFill/>
              </a:ln>
              <a:solidFill>
                <a:srgbClr val="FFFFFF"/>
              </a:solidFill>
              <a:effectLst/>
              <a:uLnTx/>
              <a:uFillTx/>
              <a:latin typeface="Myriad Pro Light" pitchFamily="34" charset="0"/>
              <a:ea typeface="微軟正黑體" panose="020B0604030504040204" pitchFamily="34" charset="-12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rtl="0" eaLnBrk="0" fontAlgn="base" hangingPunct="0">
        <a:spcBef>
          <a:spcPct val="0"/>
        </a:spcBef>
        <a:spcAft>
          <a:spcPct val="0"/>
        </a:spcAft>
        <a:defRPr sz="1600" kern="1200">
          <a:solidFill>
            <a:schemeClr val="tx1"/>
          </a:solidFill>
          <a:latin typeface="+mj-lt"/>
          <a:ea typeface="+mj-ea"/>
          <a:cs typeface="+mj-cs"/>
        </a:defRPr>
      </a:lvl1pPr>
      <a:lvl2pPr algn="ctr" rtl="0" eaLnBrk="0" fontAlgn="base" hangingPunct="0">
        <a:spcBef>
          <a:spcPct val="0"/>
        </a:spcBef>
        <a:spcAft>
          <a:spcPct val="0"/>
        </a:spcAft>
        <a:defRPr sz="1600">
          <a:solidFill>
            <a:schemeClr val="tx1"/>
          </a:solidFill>
          <a:latin typeface="Calibri" panose="020F0502020204030204" pitchFamily="34" charset="0"/>
          <a:ea typeface="新細明體" panose="02020500000000000000" pitchFamily="18" charset="-120"/>
        </a:defRPr>
      </a:lvl2pPr>
      <a:lvl3pPr algn="ctr" rtl="0" eaLnBrk="0" fontAlgn="base" hangingPunct="0">
        <a:spcBef>
          <a:spcPct val="0"/>
        </a:spcBef>
        <a:spcAft>
          <a:spcPct val="0"/>
        </a:spcAft>
        <a:defRPr sz="1600">
          <a:solidFill>
            <a:schemeClr val="tx1"/>
          </a:solidFill>
          <a:latin typeface="Calibri" panose="020F0502020204030204" pitchFamily="34" charset="0"/>
          <a:ea typeface="新細明體" panose="02020500000000000000" pitchFamily="18" charset="-120"/>
        </a:defRPr>
      </a:lvl3pPr>
      <a:lvl4pPr algn="ctr" rtl="0" eaLnBrk="0" fontAlgn="base" hangingPunct="0">
        <a:spcBef>
          <a:spcPct val="0"/>
        </a:spcBef>
        <a:spcAft>
          <a:spcPct val="0"/>
        </a:spcAft>
        <a:defRPr sz="1600">
          <a:solidFill>
            <a:schemeClr val="tx1"/>
          </a:solidFill>
          <a:latin typeface="Calibri" panose="020F0502020204030204" pitchFamily="34" charset="0"/>
          <a:ea typeface="新細明體" panose="02020500000000000000" pitchFamily="18" charset="-120"/>
        </a:defRPr>
      </a:lvl4pPr>
      <a:lvl5pPr algn="ctr" rtl="0" eaLnBrk="0" fontAlgn="base" hangingPunct="0">
        <a:spcBef>
          <a:spcPct val="0"/>
        </a:spcBef>
        <a:spcAft>
          <a:spcPct val="0"/>
        </a:spcAft>
        <a:defRPr sz="1600">
          <a:solidFill>
            <a:schemeClr val="tx1"/>
          </a:solidFill>
          <a:latin typeface="Calibri" panose="020F0502020204030204" pitchFamily="34" charset="0"/>
          <a:ea typeface="新細明體" panose="02020500000000000000" pitchFamily="18" charset="-120"/>
        </a:defRPr>
      </a:lvl5pPr>
      <a:lvl6pPr marL="457200" algn="ctr" rtl="0" fontAlgn="base">
        <a:spcBef>
          <a:spcPct val="0"/>
        </a:spcBef>
        <a:spcAft>
          <a:spcPct val="0"/>
        </a:spcAft>
        <a:defRPr sz="4400">
          <a:solidFill>
            <a:schemeClr val="tx1"/>
          </a:solidFill>
          <a:latin typeface="Calibri" panose="020F0502020204030204" pitchFamily="34" charset="0"/>
          <a:ea typeface="新細明體" panose="02020500000000000000" pitchFamily="18" charset="-120"/>
        </a:defRPr>
      </a:lvl6pPr>
      <a:lvl7pPr marL="914400" algn="ctr" rtl="0" fontAlgn="base">
        <a:spcBef>
          <a:spcPct val="0"/>
        </a:spcBef>
        <a:spcAft>
          <a:spcPct val="0"/>
        </a:spcAft>
        <a:defRPr sz="4400">
          <a:solidFill>
            <a:schemeClr val="tx1"/>
          </a:solidFill>
          <a:latin typeface="Calibri" panose="020F0502020204030204" pitchFamily="34" charset="0"/>
          <a:ea typeface="新細明體" panose="02020500000000000000" pitchFamily="18" charset="-120"/>
        </a:defRPr>
      </a:lvl7pPr>
      <a:lvl8pPr marL="1371600" algn="ctr" rtl="0" fontAlgn="base">
        <a:spcBef>
          <a:spcPct val="0"/>
        </a:spcBef>
        <a:spcAft>
          <a:spcPct val="0"/>
        </a:spcAft>
        <a:defRPr sz="4400">
          <a:solidFill>
            <a:schemeClr val="tx1"/>
          </a:solidFill>
          <a:latin typeface="Calibri" panose="020F0502020204030204" pitchFamily="34" charset="0"/>
          <a:ea typeface="新細明體" panose="02020500000000000000" pitchFamily="18" charset="-120"/>
        </a:defRPr>
      </a:lvl8pPr>
      <a:lvl9pPr marL="1828800" algn="ctr" rtl="0" fontAlgn="base">
        <a:spcBef>
          <a:spcPct val="0"/>
        </a:spcBef>
        <a:spcAft>
          <a:spcPct val="0"/>
        </a:spcAft>
        <a:defRPr sz="4400">
          <a:solidFill>
            <a:schemeClr val="tx1"/>
          </a:solidFill>
          <a:latin typeface="Calibri" panose="020F0502020204030204" pitchFamily="34" charset="0"/>
          <a:ea typeface="新細明體" panose="02020500000000000000" pitchFamily="18" charset="-12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1.png"/><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8.png"/><Relationship Id="rId1" Type="http://schemas.openxmlformats.org/officeDocument/2006/relationships/image" Target="../media/image37.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4.png"/><Relationship Id="rId1"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5" name="Text Box 4"/>
          <p:cNvSpPr txBox="1"/>
          <p:nvPr/>
        </p:nvSpPr>
        <p:spPr>
          <a:xfrm>
            <a:off x="8093075" y="3708400"/>
            <a:ext cx="1009650" cy="304800"/>
          </a:xfrm>
          <a:prstGeom prst="rect">
            <a:avLst/>
          </a:prstGeom>
          <a:noFill/>
          <a:ln w="9525">
            <a:noFill/>
          </a:ln>
        </p:spPr>
        <p:txBody>
          <a:bodyPr wrap="none" lIns="104306" tIns="52153" rIns="104306" bIns="52153" anchor="t" anchorCtr="0">
            <a:spAutoFit/>
          </a:bodyPr>
          <a:lstStyle/>
          <a:p>
            <a:pPr algn="r"/>
            <a:r>
              <a:rPr lang="en-US" altLang="zh-TW" sz="1300" dirty="0">
                <a:solidFill>
                  <a:schemeClr val="bg1"/>
                </a:solidFill>
                <a:latin typeface="Myriad Pro Light" pitchFamily="34" charset="0"/>
                <a:ea typeface="文鼎新細黑" pitchFamily="49" charset="-120"/>
              </a:rPr>
              <a:t>2014.11.20</a:t>
            </a:r>
            <a:endParaRPr lang="en-US" altLang="zh-TW" sz="1300" dirty="0">
              <a:solidFill>
                <a:schemeClr val="bg1"/>
              </a:solidFill>
              <a:latin typeface="Myriad Pro Light" pitchFamily="34" charset="0"/>
              <a:ea typeface="文鼎新細黑" pitchFamily="49" charset="-120"/>
            </a:endParaRPr>
          </a:p>
        </p:txBody>
      </p:sp>
      <p:sp>
        <p:nvSpPr>
          <p:cNvPr id="11266" name="Text Box 4"/>
          <p:cNvSpPr txBox="1"/>
          <p:nvPr/>
        </p:nvSpPr>
        <p:spPr>
          <a:xfrm>
            <a:off x="5365750" y="3937000"/>
            <a:ext cx="3763963" cy="536575"/>
          </a:xfrm>
          <a:prstGeom prst="rect">
            <a:avLst/>
          </a:prstGeom>
          <a:noFill/>
          <a:ln w="9525">
            <a:noFill/>
          </a:ln>
        </p:spPr>
        <p:txBody>
          <a:bodyPr lIns="104306" tIns="52153" rIns="104306" bIns="52153" anchor="t" anchorCtr="0">
            <a:spAutoFit/>
          </a:bodyPr>
          <a:lstStyle/>
          <a:p>
            <a:pPr algn="r"/>
            <a:r>
              <a:rPr lang="en-US" altLang="zh-TW" sz="2800" dirty="0">
                <a:solidFill>
                  <a:srgbClr val="FFFFFF"/>
                </a:solidFill>
                <a:latin typeface="Myriad Pro Light" pitchFamily="34" charset="0"/>
                <a:ea typeface="微軟正黑體" panose="020B0604030504040204" pitchFamily="34" charset="-120"/>
              </a:rPr>
              <a:t>Project Name</a:t>
            </a:r>
            <a:endParaRPr lang="en-US" altLang="zh-TW" sz="2800" dirty="0">
              <a:solidFill>
                <a:srgbClr val="FFFFFF"/>
              </a:solidFill>
              <a:latin typeface="Myriad Pro Light" pitchFamily="34" charset="0"/>
              <a:ea typeface="微軟正黑體" panose="020B0604030504040204" pitchFamily="34" charset="-120"/>
            </a:endParaRPr>
          </a:p>
        </p:txBody>
      </p:sp>
      <p:sp>
        <p:nvSpPr>
          <p:cNvPr id="11267" name="Text Box 4"/>
          <p:cNvSpPr txBox="1"/>
          <p:nvPr/>
        </p:nvSpPr>
        <p:spPr>
          <a:xfrm>
            <a:off x="7132638" y="4424363"/>
            <a:ext cx="1985962" cy="320675"/>
          </a:xfrm>
          <a:prstGeom prst="rect">
            <a:avLst/>
          </a:prstGeom>
          <a:noFill/>
          <a:ln w="9525">
            <a:noFill/>
          </a:ln>
        </p:spPr>
        <p:txBody>
          <a:bodyPr lIns="104306" tIns="52153" rIns="104306" bIns="52153" anchor="t" anchorCtr="0">
            <a:spAutoFit/>
          </a:bodyPr>
          <a:lstStyle/>
          <a:p>
            <a:pPr algn="r"/>
            <a:r>
              <a:rPr lang="en-US" altLang="zh-TW" sz="1400" dirty="0">
                <a:solidFill>
                  <a:srgbClr val="FFFFFF"/>
                </a:solidFill>
                <a:latin typeface="Myriad Pro Light" pitchFamily="34" charset="0"/>
                <a:ea typeface="微軟正黑體" panose="020B0604030504040204" pitchFamily="34" charset="-120"/>
              </a:rPr>
              <a:t>By Your Name</a:t>
            </a:r>
            <a:endParaRPr lang="en-US" altLang="zh-TW" sz="1400" dirty="0">
              <a:solidFill>
                <a:srgbClr val="FFFFFF"/>
              </a:solidFill>
              <a:latin typeface="Myriad Pro Light" pitchFamily="34" charset="0"/>
              <a:ea typeface="微軟正黑體" panose="020B0604030504040204" pitchFamily="34" charset="-120"/>
            </a:endParaRPr>
          </a:p>
        </p:txBody>
      </p:sp>
      <p:sp>
        <p:nvSpPr>
          <p:cNvPr id="11268" name="Text Box 4"/>
          <p:cNvSpPr txBox="1"/>
          <p:nvPr/>
        </p:nvSpPr>
        <p:spPr>
          <a:xfrm>
            <a:off x="8104188" y="3721100"/>
            <a:ext cx="1009650" cy="304800"/>
          </a:xfrm>
          <a:prstGeom prst="rect">
            <a:avLst/>
          </a:prstGeom>
          <a:noFill/>
          <a:ln w="9525">
            <a:noFill/>
          </a:ln>
        </p:spPr>
        <p:txBody>
          <a:bodyPr wrap="none" lIns="104306" tIns="52153" rIns="104306" bIns="52153" anchor="t" anchorCtr="0">
            <a:spAutoFit/>
          </a:bodyPr>
          <a:lstStyle/>
          <a:p>
            <a:pPr algn="r"/>
            <a:r>
              <a:rPr lang="en-US" altLang="zh-TW" sz="1300" dirty="0">
                <a:solidFill>
                  <a:schemeClr val="bg1"/>
                </a:solidFill>
                <a:latin typeface="Myriad Pro Light" pitchFamily="34" charset="0"/>
                <a:ea typeface="文鼎新細黑" pitchFamily="49" charset="-120"/>
              </a:rPr>
              <a:t>2014.12.03</a:t>
            </a:r>
            <a:endParaRPr lang="en-US" altLang="zh-TW" sz="1300" dirty="0">
              <a:solidFill>
                <a:schemeClr val="bg1"/>
              </a:solidFill>
              <a:latin typeface="Myriad Pro Light" pitchFamily="34" charset="0"/>
              <a:ea typeface="文鼎新細黑" pitchFamily="49" charset="-120"/>
            </a:endParaRPr>
          </a:p>
        </p:txBody>
      </p:sp>
      <p:sp>
        <p:nvSpPr>
          <p:cNvPr id="11269" name="Text Box 4"/>
          <p:cNvSpPr txBox="1"/>
          <p:nvPr/>
        </p:nvSpPr>
        <p:spPr>
          <a:xfrm>
            <a:off x="6167438" y="3949700"/>
            <a:ext cx="2973387" cy="536575"/>
          </a:xfrm>
          <a:prstGeom prst="rect">
            <a:avLst/>
          </a:prstGeom>
          <a:noFill/>
          <a:ln w="9525">
            <a:noFill/>
          </a:ln>
        </p:spPr>
        <p:txBody>
          <a:bodyPr lIns="104306" tIns="52153" rIns="104306" bIns="52153" anchor="t" anchorCtr="0">
            <a:spAutoFit/>
          </a:bodyPr>
          <a:lstStyle/>
          <a:p>
            <a:pPr algn="r"/>
            <a:r>
              <a:rPr lang="en-US" altLang="zh-TW" sz="2800" dirty="0">
                <a:solidFill>
                  <a:srgbClr val="FFFFFF"/>
                </a:solidFill>
                <a:latin typeface="Myriad Pro Light" pitchFamily="34" charset="0"/>
                <a:ea typeface="微軟正黑體" panose="020B0604030504040204" pitchFamily="34" charset="-120"/>
              </a:rPr>
              <a:t>Project Name</a:t>
            </a:r>
            <a:endParaRPr lang="en-US" altLang="zh-TW" sz="2800" dirty="0">
              <a:solidFill>
                <a:srgbClr val="FFFFFF"/>
              </a:solidFill>
              <a:latin typeface="Myriad Pro Light" pitchFamily="34" charset="0"/>
              <a:ea typeface="微軟正黑體" panose="020B0604030504040204" pitchFamily="34" charset="-120"/>
            </a:endParaRPr>
          </a:p>
        </p:txBody>
      </p:sp>
      <p:sp>
        <p:nvSpPr>
          <p:cNvPr id="11270" name="Text Box 4"/>
          <p:cNvSpPr txBox="1"/>
          <p:nvPr/>
        </p:nvSpPr>
        <p:spPr>
          <a:xfrm>
            <a:off x="7143750" y="4437063"/>
            <a:ext cx="1985963" cy="320675"/>
          </a:xfrm>
          <a:prstGeom prst="rect">
            <a:avLst/>
          </a:prstGeom>
          <a:noFill/>
          <a:ln w="9525">
            <a:noFill/>
          </a:ln>
        </p:spPr>
        <p:txBody>
          <a:bodyPr lIns="104306" tIns="52153" rIns="104306" bIns="52153" anchor="t" anchorCtr="0">
            <a:spAutoFit/>
          </a:bodyPr>
          <a:lstStyle/>
          <a:p>
            <a:pPr algn="r"/>
            <a:r>
              <a:rPr lang="en-US" altLang="zh-TW" sz="1400" dirty="0">
                <a:solidFill>
                  <a:srgbClr val="FFFFFF"/>
                </a:solidFill>
                <a:latin typeface="Myriad Pro Light" pitchFamily="34" charset="0"/>
                <a:ea typeface="微軟正黑體" panose="020B0604030504040204" pitchFamily="34" charset="-120"/>
              </a:rPr>
              <a:t>By Your Name</a:t>
            </a:r>
            <a:endParaRPr lang="en-US" altLang="zh-TW" sz="1400" dirty="0">
              <a:solidFill>
                <a:srgbClr val="FFFFFF"/>
              </a:solidFill>
              <a:latin typeface="Myriad Pro Light" pitchFamily="34" charset="0"/>
              <a:ea typeface="微軟正黑體" panose="020B0604030504040204" pitchFamily="34" charset="-120"/>
            </a:endParaRPr>
          </a:p>
        </p:txBody>
      </p:sp>
      <p:sp>
        <p:nvSpPr>
          <p:cNvPr id="11271" name="Text Box 4"/>
          <p:cNvSpPr txBox="1"/>
          <p:nvPr/>
        </p:nvSpPr>
        <p:spPr>
          <a:xfrm>
            <a:off x="8256588" y="3873500"/>
            <a:ext cx="1009650" cy="304800"/>
          </a:xfrm>
          <a:prstGeom prst="rect">
            <a:avLst/>
          </a:prstGeom>
          <a:noFill/>
          <a:ln w="9525">
            <a:noFill/>
          </a:ln>
        </p:spPr>
        <p:txBody>
          <a:bodyPr wrap="none" lIns="104306" tIns="52153" rIns="104306" bIns="52153" anchor="t" anchorCtr="0">
            <a:spAutoFit/>
          </a:bodyPr>
          <a:lstStyle/>
          <a:p>
            <a:pPr algn="r"/>
            <a:r>
              <a:rPr lang="en-US" altLang="zh-TW" sz="1300" dirty="0">
                <a:solidFill>
                  <a:schemeClr val="bg1"/>
                </a:solidFill>
                <a:latin typeface="Myriad Pro Light" pitchFamily="34" charset="0"/>
                <a:ea typeface="文鼎新細黑" pitchFamily="49" charset="-120"/>
              </a:rPr>
              <a:t>2014.12.03</a:t>
            </a:r>
            <a:endParaRPr lang="en-US" altLang="zh-TW" sz="1300" dirty="0">
              <a:solidFill>
                <a:schemeClr val="bg1"/>
              </a:solidFill>
              <a:latin typeface="Myriad Pro Light" pitchFamily="34" charset="0"/>
              <a:ea typeface="文鼎新細黑" pitchFamily="49" charset="-120"/>
            </a:endParaRPr>
          </a:p>
        </p:txBody>
      </p:sp>
      <p:sp>
        <p:nvSpPr>
          <p:cNvPr id="11272" name="Text Box 4"/>
          <p:cNvSpPr txBox="1"/>
          <p:nvPr/>
        </p:nvSpPr>
        <p:spPr>
          <a:xfrm>
            <a:off x="6319838" y="4102100"/>
            <a:ext cx="2973387" cy="536575"/>
          </a:xfrm>
          <a:prstGeom prst="rect">
            <a:avLst/>
          </a:prstGeom>
          <a:noFill/>
          <a:ln w="9525">
            <a:noFill/>
          </a:ln>
        </p:spPr>
        <p:txBody>
          <a:bodyPr lIns="104306" tIns="52153" rIns="104306" bIns="52153" anchor="t" anchorCtr="0">
            <a:spAutoFit/>
          </a:bodyPr>
          <a:lstStyle/>
          <a:p>
            <a:pPr algn="r"/>
            <a:r>
              <a:rPr lang="en-US" altLang="zh-TW" sz="2800" dirty="0">
                <a:solidFill>
                  <a:srgbClr val="FFFFFF"/>
                </a:solidFill>
                <a:latin typeface="Myriad Pro Light" pitchFamily="34" charset="0"/>
                <a:ea typeface="微軟正黑體" panose="020B0604030504040204" pitchFamily="34" charset="-120"/>
              </a:rPr>
              <a:t>Project Name</a:t>
            </a:r>
            <a:endParaRPr lang="en-US" altLang="zh-TW" sz="2800" dirty="0">
              <a:solidFill>
                <a:srgbClr val="FFFFFF"/>
              </a:solidFill>
              <a:latin typeface="Myriad Pro Light" pitchFamily="34" charset="0"/>
              <a:ea typeface="微軟正黑體" panose="020B0604030504040204" pitchFamily="34" charset="-120"/>
            </a:endParaRPr>
          </a:p>
        </p:txBody>
      </p:sp>
      <p:sp>
        <p:nvSpPr>
          <p:cNvPr id="11273" name="Text Box 4"/>
          <p:cNvSpPr txBox="1"/>
          <p:nvPr/>
        </p:nvSpPr>
        <p:spPr>
          <a:xfrm>
            <a:off x="7296150" y="4589463"/>
            <a:ext cx="1985963" cy="320675"/>
          </a:xfrm>
          <a:prstGeom prst="rect">
            <a:avLst/>
          </a:prstGeom>
          <a:noFill/>
          <a:ln w="9525">
            <a:noFill/>
          </a:ln>
        </p:spPr>
        <p:txBody>
          <a:bodyPr lIns="104306" tIns="52153" rIns="104306" bIns="52153" anchor="t" anchorCtr="0">
            <a:spAutoFit/>
          </a:bodyPr>
          <a:lstStyle/>
          <a:p>
            <a:pPr algn="r"/>
            <a:r>
              <a:rPr lang="en-US" altLang="zh-TW" sz="1400" dirty="0">
                <a:solidFill>
                  <a:srgbClr val="FFFFFF"/>
                </a:solidFill>
                <a:latin typeface="Myriad Pro Light" pitchFamily="34" charset="0"/>
                <a:ea typeface="微軟正黑體" panose="020B0604030504040204" pitchFamily="34" charset="-120"/>
              </a:rPr>
              <a:t>By Your Name</a:t>
            </a:r>
            <a:endParaRPr lang="en-US" altLang="zh-TW" sz="1400" dirty="0">
              <a:solidFill>
                <a:srgbClr val="FFFFFF"/>
              </a:solidFill>
              <a:latin typeface="Myriad Pro Light" pitchFamily="34" charset="0"/>
              <a:ea typeface="微軟正黑體" panose="020B0604030504040204" pitchFamily="34" charset="-120"/>
            </a:endParaRPr>
          </a:p>
        </p:txBody>
      </p:sp>
      <p:pic>
        <p:nvPicPr>
          <p:cNvPr id="11274" name="圖片 2"/>
          <p:cNvPicPr>
            <a:picLocks noChangeAspect="1"/>
          </p:cNvPicPr>
          <p:nvPr/>
        </p:nvPicPr>
        <p:blipFill>
          <a:blip r:embed="rId1"/>
          <a:stretch>
            <a:fillRect/>
          </a:stretch>
        </p:blipFill>
        <p:spPr>
          <a:xfrm>
            <a:off x="3175" y="0"/>
            <a:ext cx="9715500" cy="6121400"/>
          </a:xfrm>
          <a:prstGeom prst="rect">
            <a:avLst/>
          </a:prstGeom>
          <a:noFill/>
          <a:ln w="9525">
            <a:noFill/>
          </a:ln>
        </p:spPr>
      </p:pic>
      <p:sp>
        <p:nvSpPr>
          <p:cNvPr id="5132" name="Text Box 4"/>
          <p:cNvSpPr txBox="1">
            <a:spLocks noChangeArrowheads="1"/>
          </p:cNvSpPr>
          <p:nvPr/>
        </p:nvSpPr>
        <p:spPr bwMode="auto">
          <a:xfrm>
            <a:off x="8624253" y="4025900"/>
            <a:ext cx="794385" cy="319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4306" tIns="52153" rIns="104306" bIns="52153">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TW" sz="1400" b="0" i="0" u="none" strike="noStrike" kern="1200" cap="none" spc="0" normalizeH="0" baseline="0" noProof="0" dirty="0">
                <a:ln>
                  <a:noFill/>
                </a:ln>
                <a:solidFill>
                  <a:schemeClr val="bg1"/>
                </a:solidFill>
                <a:effectLst/>
                <a:uLnTx/>
                <a:uFillTx/>
                <a:latin typeface="+mj-lt"/>
                <a:ea typeface="文鼎新細黑" pitchFamily="49" charset="-120"/>
                <a:cs typeface="+mn-cs"/>
              </a:rPr>
              <a:t>2022.03</a:t>
            </a:r>
            <a:endParaRPr kumimoji="1" lang="en-US" altLang="zh-TW" sz="1400" b="0" i="0" u="none" strike="noStrike" kern="1200" cap="none" spc="0" normalizeH="0" baseline="0" noProof="0" dirty="0">
              <a:ln>
                <a:noFill/>
              </a:ln>
              <a:solidFill>
                <a:schemeClr val="bg1"/>
              </a:solidFill>
              <a:effectLst/>
              <a:uLnTx/>
              <a:uFillTx/>
              <a:latin typeface="+mj-lt"/>
              <a:ea typeface="文鼎新細黑" pitchFamily="49" charset="-120"/>
              <a:cs typeface="+mn-cs"/>
            </a:endParaRPr>
          </a:p>
        </p:txBody>
      </p:sp>
      <p:sp>
        <p:nvSpPr>
          <p:cNvPr id="5133" name="Text Box 4"/>
          <p:cNvSpPr txBox="1">
            <a:spLocks noChangeArrowheads="1"/>
          </p:cNvSpPr>
          <p:nvPr/>
        </p:nvSpPr>
        <p:spPr bwMode="auto">
          <a:xfrm>
            <a:off x="6472238" y="4254500"/>
            <a:ext cx="2973388" cy="534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6" tIns="52153" rIns="104306" bIns="52153">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TW" sz="2800" b="1" noProof="0" dirty="0" smtClean="0">
                <a:ln>
                  <a:noFill/>
                </a:ln>
                <a:solidFill>
                  <a:schemeClr val="bg1"/>
                </a:solidFill>
                <a:effectLst/>
                <a:uLnTx/>
                <a:uFillTx/>
                <a:latin typeface="+mj-lt"/>
                <a:ea typeface="微軟正黑體" panose="020B0604030504040204" pitchFamily="34" charset="-120"/>
                <a:sym typeface="+mn-ea"/>
              </a:rPr>
              <a:t>2022 Q2 </a:t>
            </a:r>
            <a:r>
              <a:rPr kumimoji="0" lang="zh-TW" altLang="en-US" sz="2800" b="1" noProof="0" dirty="0" smtClean="0">
                <a:ln>
                  <a:noFill/>
                </a:ln>
                <a:solidFill>
                  <a:schemeClr val="bg1"/>
                </a:solidFill>
                <a:effectLst/>
                <a:uLnTx/>
                <a:uFillTx/>
                <a:latin typeface="+mj-lt"/>
                <a:ea typeface="微軟正黑體" panose="020B0604030504040204" pitchFamily="34" charset="-120"/>
                <a:sym typeface="+mn-ea"/>
              </a:rPr>
              <a:t>年度考核</a:t>
            </a:r>
            <a:endParaRPr kumimoji="0" lang="zh-TW" altLang="en-US" sz="2800" b="1" i="0" u="none" strike="noStrike" kern="1200" cap="none" spc="0" normalizeH="0" baseline="0" noProof="0" dirty="0" smtClean="0">
              <a:ln>
                <a:noFill/>
              </a:ln>
              <a:solidFill>
                <a:schemeClr val="bg1"/>
              </a:solidFill>
              <a:effectLst/>
              <a:uLnTx/>
              <a:uFillTx/>
              <a:latin typeface="+mj-lt"/>
              <a:ea typeface="微軟正黑體" panose="020B0604030504040204" pitchFamily="34" charset="-120"/>
              <a:cs typeface="+mn-cs"/>
              <a:sym typeface="+mn-ea"/>
            </a:endParaRPr>
          </a:p>
        </p:txBody>
      </p:sp>
      <p:sp>
        <p:nvSpPr>
          <p:cNvPr id="5134" name="Text Box 4"/>
          <p:cNvSpPr txBox="1">
            <a:spLocks noChangeArrowheads="1"/>
          </p:cNvSpPr>
          <p:nvPr/>
        </p:nvSpPr>
        <p:spPr bwMode="auto">
          <a:xfrm>
            <a:off x="7448550" y="4741863"/>
            <a:ext cx="1985963" cy="34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6" tIns="52153" rIns="104306" bIns="52153">
            <a:spAutoFit/>
          </a:bodyPr>
          <a:lstStyle>
            <a:lvl1pPr eaLnBrk="0" hangingPunct="0">
              <a:defRPr kumimoji="1">
                <a:solidFill>
                  <a:schemeClr val="tx1"/>
                </a:solidFill>
                <a:latin typeface="Calibri" panose="020F0502020204030204" pitchFamily="34" charset="0"/>
                <a:ea typeface="新細明體" panose="02020500000000000000" pitchFamily="18" charset="-120"/>
              </a:defRPr>
            </a:lvl1pPr>
            <a:lvl2pPr marL="742950" indent="-285750" eaLnBrk="0" hangingPunct="0">
              <a:defRPr kumimoji="1">
                <a:solidFill>
                  <a:schemeClr val="tx1"/>
                </a:solidFill>
                <a:latin typeface="Calibri" panose="020F0502020204030204" pitchFamily="34" charset="0"/>
                <a:ea typeface="新細明體" panose="02020500000000000000" pitchFamily="18" charset="-120"/>
              </a:defRPr>
            </a:lvl2pPr>
            <a:lvl3pPr marL="1143000" indent="-228600" eaLnBrk="0" hangingPunct="0">
              <a:defRPr kumimoji="1">
                <a:solidFill>
                  <a:schemeClr val="tx1"/>
                </a:solidFill>
                <a:latin typeface="Calibri" panose="020F0502020204030204" pitchFamily="34" charset="0"/>
                <a:ea typeface="新細明體" panose="02020500000000000000" pitchFamily="18" charset="-120"/>
              </a:defRPr>
            </a:lvl3pPr>
            <a:lvl4pPr marL="1600200" indent="-228600" eaLnBrk="0" hangingPunct="0">
              <a:defRPr kumimoji="1">
                <a:solidFill>
                  <a:schemeClr val="tx1"/>
                </a:solidFill>
                <a:latin typeface="Calibri" panose="020F0502020204030204" pitchFamily="34" charset="0"/>
                <a:ea typeface="新細明體" panose="02020500000000000000" pitchFamily="18" charset="-120"/>
              </a:defRPr>
            </a:lvl4pPr>
            <a:lvl5pPr marL="2057400" indent="-228600" eaLnBrk="0" hangingPunct="0">
              <a:defRPr kumimoji="1">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dirty="0">
                <a:ln>
                  <a:noFill/>
                </a:ln>
                <a:solidFill>
                  <a:srgbClr val="FFFFFF"/>
                </a:solidFill>
                <a:effectLst/>
                <a:uLnTx/>
                <a:uFillTx/>
                <a:latin typeface="+mj-lt"/>
                <a:ea typeface="微軟正黑體" panose="020B0604030504040204" pitchFamily="34" charset="-120"/>
                <a:cs typeface="+mn-cs"/>
              </a:rPr>
              <a:t> Irene-Lu</a:t>
            </a:r>
            <a:endParaRPr kumimoji="0" lang="en-US" altLang="zh-TW" sz="1600" b="0" i="0" u="none" strike="noStrike" kern="1200" cap="none" spc="0" normalizeH="0" baseline="0" noProof="0" dirty="0">
              <a:ln>
                <a:noFill/>
              </a:ln>
              <a:solidFill>
                <a:srgbClr val="FFFFFF"/>
              </a:solidFill>
              <a:effectLst/>
              <a:uLnTx/>
              <a:uFillTx/>
              <a:latin typeface="+mj-lt"/>
              <a:ea typeface="微軟正黑體" panose="020B0604030504040204" pitchFamily="34" charset="-120"/>
              <a:cs typeface="+mn-cs"/>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7170" name="內容版面配置區 1"/>
          <p:cNvSpPr>
            <a:spLocks noGrp="1"/>
          </p:cNvSpPr>
          <p:nvPr>
            <p:ph sz="quarter" idx="11"/>
          </p:nvPr>
        </p:nvSpPr>
        <p:spPr>
          <a:xfrm>
            <a:off x="323850" y="323850"/>
            <a:ext cx="7153275" cy="504825"/>
          </a:xfrm>
          <a:noFill/>
          <a:ln>
            <a:noFill/>
          </a:ln>
        </p:spPr>
        <p:txBody>
          <a:bodyPr/>
          <a:lstStyle/>
          <a:p>
            <a:pPr marL="0" marR="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lang="en-US" altLang="zh-TW" sz="2800" b="1" dirty="0">
                <a:latin typeface="Times New Roman" panose="02020603050405020304" charset="0"/>
                <a:ea typeface="標楷體" panose="03000509000000000000" charset="-120"/>
                <a:cs typeface="Times New Roman" panose="02020603050405020304" charset="0"/>
                <a:sym typeface="+mn-ea"/>
              </a:rPr>
              <a:t>TCN </a:t>
            </a:r>
            <a:r>
              <a:rPr lang="zh-TW" altLang="en-US" sz="2800" b="1" dirty="0">
                <a:latin typeface="Times New Roman" panose="02020603050405020304" charset="0"/>
                <a:ea typeface="標楷體" panose="03000509000000000000" charset="-120"/>
                <a:cs typeface="Times New Roman" panose="02020603050405020304" charset="0"/>
                <a:sym typeface="+mn-ea"/>
              </a:rPr>
              <a:t>測試、驗證</a:t>
            </a:r>
            <a:r>
              <a:rPr kumimoji="0" lang="en-US" altLang="zh-TW" sz="3200" b="0" i="0" u="none" strike="noStrike" kern="1200" cap="none" spc="0" normalizeH="0" baseline="0" noProof="1">
                <a:solidFill>
                  <a:schemeClr val="tx1"/>
                </a:solidFill>
                <a:latin typeface="Times New Roman" panose="02020603050405020304" charset="0"/>
                <a:ea typeface="標楷體" panose="03000509000000000000" charset="-120"/>
                <a:cs typeface="Times New Roman" panose="02020603050405020304" charset="0"/>
                <a:sym typeface="+mn-ea"/>
              </a:rPr>
              <a:t> </a:t>
            </a:r>
            <a:endParaRPr kumimoji="0" lang="zh-TW" altLang="en-US" sz="3200" b="0" i="0" u="none" strike="noStrike" kern="1200" cap="none" spc="0" normalizeH="0" baseline="0" noProof="1">
              <a:solidFill>
                <a:schemeClr val="tx1"/>
              </a:solidFill>
              <a:latin typeface="Times New Roman" panose="02020603050405020304" charset="0"/>
              <a:ea typeface="標楷體" panose="03000509000000000000" charset="-120"/>
              <a:cs typeface="Times New Roman" panose="02020603050405020304" charset="0"/>
            </a:endParaRPr>
          </a:p>
        </p:txBody>
      </p:sp>
      <p:sp>
        <p:nvSpPr>
          <p:cNvPr id="13314" name="內容版面配置區 3"/>
          <p:cNvSpPr>
            <a:spLocks noGrp="1"/>
          </p:cNvSpPr>
          <p:nvPr>
            <p:ph sz="quarter" idx="13"/>
          </p:nvPr>
        </p:nvSpPr>
        <p:spPr>
          <a:xfrm>
            <a:off x="335915" y="916940"/>
            <a:ext cx="9049385" cy="518160"/>
          </a:xfrm>
          <a:noFill/>
          <a:ln>
            <a:noFill/>
          </a:ln>
        </p:spPr>
        <p:txBody>
          <a:bodyPr anchor="t" anchorCtr="0"/>
          <a:lstStyle/>
          <a:p>
            <a:pPr marL="285750" indent="-285750">
              <a:lnSpc>
                <a:spcPct val="150000"/>
              </a:lnSpc>
              <a:buFont typeface="Wingdings" panose="05000000000000000000" charset="0"/>
              <a:buChar char="p"/>
            </a:pPr>
            <a:r>
              <a:rPr lang="zh-TW" altLang="en-US" sz="1800" b="1" dirty="0">
                <a:latin typeface="Times New Roman" panose="02020603050405020304" charset="0"/>
                <a:ea typeface="標楷體" panose="03000509000000000000" charset="-120"/>
                <a:cs typeface="Times New Roman" panose="02020603050405020304" charset="0"/>
                <a:sym typeface="+mn-ea"/>
              </a:rPr>
              <a:t>作業員 </a:t>
            </a:r>
            <a:r>
              <a:rPr lang="en-US" altLang="zh-TW" sz="1800" b="1" dirty="0">
                <a:latin typeface="Times New Roman" panose="02020603050405020304" charset="0"/>
                <a:ea typeface="標楷體" panose="03000509000000000000" charset="-120"/>
                <a:cs typeface="Times New Roman" panose="02020603050405020304" charset="0"/>
                <a:sym typeface="+mn-ea"/>
              </a:rPr>
              <a:t>SOP </a:t>
            </a:r>
            <a:r>
              <a:rPr lang="zh-TW" altLang="en-US" sz="1800" b="1" dirty="0">
                <a:latin typeface="Times New Roman" panose="02020603050405020304" charset="0"/>
                <a:ea typeface="標楷體" panose="03000509000000000000" charset="-120"/>
                <a:cs typeface="Times New Roman" panose="02020603050405020304" charset="0"/>
                <a:sym typeface="+mn-ea"/>
              </a:rPr>
              <a:t>之判定</a:t>
            </a:r>
            <a:endParaRPr lang="zh-TW" altLang="en-US" sz="1800" b="1" dirty="0">
              <a:latin typeface="Times New Roman" panose="02020603050405020304" charset="0"/>
              <a:ea typeface="標楷體" panose="03000509000000000000" charset="-120"/>
              <a:cs typeface="Times New Roman" panose="02020603050405020304" charset="0"/>
              <a:sym typeface="+mn-ea"/>
            </a:endParaRPr>
          </a:p>
          <a:p>
            <a:pPr>
              <a:lnSpc>
                <a:spcPct val="150000"/>
              </a:lnSpc>
              <a:buFont typeface="Arial" panose="020B0604020202020204" pitchFamily="34" charset="0"/>
            </a:pPr>
            <a:r>
              <a:rPr lang="zh-TW" altLang="en-US" sz="1800" b="1" dirty="0">
                <a:latin typeface="Times New Roman" panose="02020603050405020304" charset="0"/>
                <a:ea typeface="標楷體" panose="03000509000000000000" charset="-120"/>
                <a:cs typeface="Times New Roman" panose="02020603050405020304" charset="0"/>
                <a:sym typeface="+mn-ea"/>
              </a:rPr>
              <a:t> </a:t>
            </a:r>
            <a:endParaRPr lang="en-US" altLang="zh-TW" sz="1800" b="1" dirty="0">
              <a:latin typeface="Times New Roman" panose="02020603050405020304" charset="0"/>
              <a:ea typeface="標楷體" panose="03000509000000000000" charset="-120"/>
              <a:cs typeface="Times New Roman" panose="02020603050405020304" charset="0"/>
              <a:sym typeface="+mn-ea"/>
            </a:endParaRPr>
          </a:p>
        </p:txBody>
      </p:sp>
      <p:grpSp>
        <p:nvGrpSpPr>
          <p:cNvPr id="19" name="群組 18"/>
          <p:cNvGrpSpPr/>
          <p:nvPr/>
        </p:nvGrpSpPr>
        <p:grpSpPr>
          <a:xfrm>
            <a:off x="2715260" y="1023620"/>
            <a:ext cx="4963160" cy="306705"/>
            <a:chOff x="4417" y="1801"/>
            <a:chExt cx="7816" cy="483"/>
          </a:xfrm>
        </p:grpSpPr>
        <p:sp>
          <p:nvSpPr>
            <p:cNvPr id="9" name="&gt; 形箭號 8"/>
            <p:cNvSpPr/>
            <p:nvPr/>
          </p:nvSpPr>
          <p:spPr>
            <a:xfrm>
              <a:off x="4417" y="1801"/>
              <a:ext cx="1965" cy="481"/>
            </a:xfrm>
            <a:prstGeom prst="chevron">
              <a:avLst>
                <a:gd name="adj" fmla="val 45780"/>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rPr>
                <a:t>資料分析</a:t>
              </a:r>
              <a:endParaRPr lang="zh-TW" altLang="en-US" sz="1400" b="1">
                <a:latin typeface="標楷體" panose="03000509000000000000" charset="-120"/>
                <a:ea typeface="標楷體" panose="03000509000000000000" charset="-120"/>
              </a:endParaRPr>
            </a:p>
          </p:txBody>
        </p:sp>
        <p:sp>
          <p:nvSpPr>
            <p:cNvPr id="15" name="&gt; 形箭號 14"/>
            <p:cNvSpPr/>
            <p:nvPr/>
          </p:nvSpPr>
          <p:spPr>
            <a:xfrm>
              <a:off x="6267" y="1803"/>
              <a:ext cx="1965" cy="481"/>
            </a:xfrm>
            <a:prstGeom prst="chevron">
              <a:avLst>
                <a:gd name="adj" fmla="val 4578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sym typeface="+mn-ea"/>
                </a:rPr>
                <a:t>數據標註</a:t>
              </a:r>
              <a:endParaRPr lang="zh-TW" altLang="en-US" sz="1400" b="1">
                <a:latin typeface="標楷體" panose="03000509000000000000" charset="-120"/>
                <a:ea typeface="標楷體" panose="03000509000000000000" charset="-120"/>
              </a:endParaRPr>
            </a:p>
          </p:txBody>
        </p:sp>
        <p:sp>
          <p:nvSpPr>
            <p:cNvPr id="16" name="&gt; 形箭號 15"/>
            <p:cNvSpPr/>
            <p:nvPr/>
          </p:nvSpPr>
          <p:spPr>
            <a:xfrm>
              <a:off x="8129" y="1801"/>
              <a:ext cx="1965" cy="481"/>
            </a:xfrm>
            <a:prstGeom prst="chevron">
              <a:avLst>
                <a:gd name="adj" fmla="val 45780"/>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sym typeface="+mn-ea"/>
                </a:rPr>
                <a:t>模型訓練</a:t>
              </a:r>
              <a:endParaRPr lang="zh-TW" altLang="en-US" sz="1400" b="1">
                <a:latin typeface="標楷體" panose="03000509000000000000" charset="-120"/>
                <a:ea typeface="標楷體" panose="03000509000000000000" charset="-120"/>
              </a:endParaRPr>
            </a:p>
          </p:txBody>
        </p:sp>
        <p:sp>
          <p:nvSpPr>
            <p:cNvPr id="17" name="&gt; 形箭號 16"/>
            <p:cNvSpPr/>
            <p:nvPr/>
          </p:nvSpPr>
          <p:spPr>
            <a:xfrm>
              <a:off x="9985" y="1801"/>
              <a:ext cx="2248" cy="481"/>
            </a:xfrm>
            <a:prstGeom prst="chevron">
              <a:avLst>
                <a:gd name="adj" fmla="val 45780"/>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sym typeface="+mn-ea"/>
                </a:rPr>
                <a:t>準確率驗證</a:t>
              </a:r>
              <a:endParaRPr lang="zh-TW" altLang="en-US" sz="1400" b="1">
                <a:latin typeface="標楷體" panose="03000509000000000000" charset="-120"/>
                <a:ea typeface="標楷體" panose="03000509000000000000" charset="-120"/>
              </a:endParaRPr>
            </a:p>
          </p:txBody>
        </p:sp>
      </p:grpSp>
      <p:pic>
        <p:nvPicPr>
          <p:cNvPr id="4" name="圖片 3" descr="擷取_2022_02_28_10_35_29_566"/>
          <p:cNvPicPr>
            <a:picLocks noChangeAspect="1"/>
          </p:cNvPicPr>
          <p:nvPr/>
        </p:nvPicPr>
        <p:blipFill>
          <a:blip r:embed="rId1"/>
          <a:stretch>
            <a:fillRect/>
          </a:stretch>
        </p:blipFill>
        <p:spPr>
          <a:xfrm>
            <a:off x="5137785" y="1599565"/>
            <a:ext cx="3386455" cy="1956435"/>
          </a:xfrm>
          <a:prstGeom prst="rect">
            <a:avLst/>
          </a:prstGeom>
        </p:spPr>
      </p:pic>
      <p:sp>
        <p:nvSpPr>
          <p:cNvPr id="5" name="文字方塊 4"/>
          <p:cNvSpPr txBox="1"/>
          <p:nvPr/>
        </p:nvSpPr>
        <p:spPr>
          <a:xfrm>
            <a:off x="790575" y="1900555"/>
            <a:ext cx="3858260" cy="28613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a:latin typeface="Times New Roman" panose="02020603050405020304" charset="0"/>
                <a:ea typeface="標楷體" panose="03000509000000000000" charset="-120"/>
                <a:cs typeface="Times New Roman" panose="02020603050405020304" charset="0"/>
              </a:rPr>
              <a:t>以 </a:t>
            </a:r>
            <a:r>
              <a:rPr lang="en-US" altLang="zh-TW">
                <a:latin typeface="Times New Roman" panose="02020603050405020304" charset="0"/>
                <a:ea typeface="標楷體" panose="03000509000000000000" charset="-120"/>
                <a:cs typeface="Times New Roman" panose="02020603050405020304" charset="0"/>
              </a:rPr>
              <a:t>BN01 LCD4 </a:t>
            </a:r>
            <a:r>
              <a:rPr lang="zh-TW" altLang="en-US">
                <a:latin typeface="Times New Roman" panose="02020603050405020304" charset="0"/>
                <a:ea typeface="標楷體" panose="03000509000000000000" charset="-120"/>
                <a:cs typeface="Times New Roman" panose="02020603050405020304" charset="0"/>
              </a:rPr>
              <a:t>站為例。</a:t>
            </a:r>
            <a:endParaRPr lang="zh-TW" altLang="en-US">
              <a:latin typeface="Times New Roman" panose="02020603050405020304" charset="0"/>
              <a:ea typeface="標楷體" panose="03000509000000000000" charset="-120"/>
              <a:cs typeface="Times New Roman" panose="02020603050405020304" charset="0"/>
            </a:endParaRPr>
          </a:p>
          <a:p>
            <a:pPr marL="285750" indent="-285750">
              <a:lnSpc>
                <a:spcPct val="150000"/>
              </a:lnSpc>
              <a:buFont typeface="Arial" panose="020B0604020202020204" pitchFamily="34" charset="0"/>
              <a:buChar char="•"/>
            </a:pPr>
            <a:r>
              <a:rPr lang="zh-TW" altLang="en-US">
                <a:latin typeface="Times New Roman" panose="02020603050405020304" charset="0"/>
                <a:ea typeface="標楷體" panose="03000509000000000000" charset="-120"/>
                <a:cs typeface="Times New Roman" panose="02020603050405020304" charset="0"/>
              </a:rPr>
              <a:t>標註作業流程中各項動作的開始與結束時間。</a:t>
            </a:r>
            <a:endParaRPr lang="zh-TW" altLang="en-US">
              <a:latin typeface="Times New Roman" panose="02020603050405020304" charset="0"/>
              <a:ea typeface="標楷體" panose="03000509000000000000" charset="-120"/>
              <a:cs typeface="Times New Roman" panose="02020603050405020304" charset="0"/>
            </a:endParaRPr>
          </a:p>
          <a:p>
            <a:pPr marL="285750" indent="-285750">
              <a:lnSpc>
                <a:spcPct val="150000"/>
              </a:lnSpc>
              <a:buFont typeface="Arial" panose="020B0604020202020204" pitchFamily="34" charset="0"/>
              <a:buChar char="•"/>
            </a:pPr>
            <a:r>
              <a:rPr lang="zh-TW" altLang="en-US">
                <a:latin typeface="Times New Roman" panose="02020603050405020304" charset="0"/>
                <a:ea typeface="標楷體" panose="03000509000000000000" charset="-120"/>
                <a:cs typeface="Times New Roman" panose="02020603050405020304" charset="0"/>
              </a:rPr>
              <a:t>各項動作皆需標註約 </a:t>
            </a:r>
            <a:r>
              <a:rPr lang="en-US" altLang="zh-TW">
                <a:latin typeface="Times New Roman" panose="02020603050405020304" charset="0"/>
                <a:ea typeface="標楷體" panose="03000509000000000000" charset="-120"/>
                <a:cs typeface="Times New Roman" panose="02020603050405020304" charset="0"/>
              </a:rPr>
              <a:t>100 </a:t>
            </a:r>
            <a:r>
              <a:rPr lang="zh-TW" altLang="en-US">
                <a:latin typeface="Times New Roman" panose="02020603050405020304" charset="0"/>
                <a:ea typeface="標楷體" panose="03000509000000000000" charset="-120"/>
                <a:cs typeface="Times New Roman" panose="02020603050405020304" charset="0"/>
              </a:rPr>
              <a:t>個片段。</a:t>
            </a:r>
            <a:endParaRPr lang="zh-TW" altLang="en-US">
              <a:latin typeface="Times New Roman" panose="02020603050405020304" charset="0"/>
              <a:ea typeface="標楷體" panose="03000509000000000000" charset="-120"/>
              <a:cs typeface="Times New Roman" panose="02020603050405020304" charset="0"/>
            </a:endParaRPr>
          </a:p>
          <a:p>
            <a:pPr marL="285750" indent="-285750">
              <a:lnSpc>
                <a:spcPct val="150000"/>
              </a:lnSpc>
              <a:buFont typeface="Arial" panose="020B0604020202020204" pitchFamily="34" charset="0"/>
              <a:buChar char="•"/>
            </a:pPr>
            <a:r>
              <a:rPr lang="zh-TW" altLang="en-US">
                <a:latin typeface="Times New Roman" panose="02020603050405020304" charset="0"/>
                <a:ea typeface="標楷體" panose="03000509000000000000" charset="-120"/>
                <a:cs typeface="Times New Roman" panose="02020603050405020304" charset="0"/>
              </a:rPr>
              <a:t>取得作業雙手與產品的相對座標位置。</a:t>
            </a:r>
            <a:endParaRPr lang="zh-TW" altLang="en-US">
              <a:latin typeface="Times New Roman" panose="02020603050405020304" charset="0"/>
              <a:ea typeface="標楷體" panose="03000509000000000000" charset="-120"/>
              <a:cs typeface="Times New Roman" panose="02020603050405020304" charset="0"/>
            </a:endParaRPr>
          </a:p>
          <a:p>
            <a:pPr marL="285750" indent="-285750">
              <a:buFont typeface="Arial" panose="020B0604020202020204" pitchFamily="34" charset="0"/>
              <a:buChar char="•"/>
            </a:pPr>
            <a:endParaRPr lang="zh-TW" altLang="en-US">
              <a:latin typeface="Times New Roman" panose="02020603050405020304" charset="0"/>
              <a:ea typeface="標楷體" panose="03000509000000000000" charset="-120"/>
              <a:cs typeface="Times New Roman" panose="02020603050405020304" charset="0"/>
            </a:endParaRPr>
          </a:p>
        </p:txBody>
      </p:sp>
      <p:sp>
        <p:nvSpPr>
          <p:cNvPr id="6" name="矩形 5"/>
          <p:cNvSpPr/>
          <p:nvPr/>
        </p:nvSpPr>
        <p:spPr>
          <a:xfrm>
            <a:off x="5295265" y="1671320"/>
            <a:ext cx="480695" cy="198120"/>
          </a:xfrm>
          <a:prstGeom prst="rect">
            <a:avLst/>
          </a:prstGeom>
          <a:noFill/>
          <a:ln w="38100">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descr="擷取_2022_02_28_10_52_47_177"/>
          <p:cNvPicPr>
            <a:picLocks noChangeAspect="1"/>
          </p:cNvPicPr>
          <p:nvPr/>
        </p:nvPicPr>
        <p:blipFill>
          <a:blip r:embed="rId2"/>
          <a:srcRect r="18283"/>
          <a:stretch>
            <a:fillRect/>
          </a:stretch>
        </p:blipFill>
        <p:spPr>
          <a:xfrm>
            <a:off x="5137785" y="3623310"/>
            <a:ext cx="3386455" cy="1782445"/>
          </a:xfrm>
          <a:prstGeom prst="rect">
            <a:avLst/>
          </a:prstGeom>
        </p:spPr>
      </p:pic>
      <p:sp>
        <p:nvSpPr>
          <p:cNvPr id="2" name="文字方塊 1"/>
          <p:cNvSpPr txBox="1"/>
          <p:nvPr/>
        </p:nvSpPr>
        <p:spPr>
          <a:xfrm>
            <a:off x="6922770" y="4145915"/>
            <a:ext cx="2672080" cy="7372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pPr algn="l"/>
            <a:r>
              <a:rPr lang="zh-TW" altLang="en-US" sz="1400">
                <a:solidFill>
                  <a:schemeClr val="bg1"/>
                </a:solidFill>
                <a:latin typeface="Times New Roman" panose="02020603050405020304" charset="0"/>
                <a:ea typeface="標楷體" panose="03000509000000000000" charset="-120"/>
                <a:cs typeface="Times New Roman" panose="02020603050405020304" charset="0"/>
              </a:rPr>
              <a:t>取得雙手與產品原點相對座標：</a:t>
            </a:r>
            <a:endParaRPr lang="zh-TW" altLang="en-US" sz="1400">
              <a:solidFill>
                <a:schemeClr val="bg1"/>
              </a:solidFill>
              <a:latin typeface="Times New Roman" panose="02020603050405020304" charset="0"/>
              <a:ea typeface="標楷體" panose="03000509000000000000" charset="-120"/>
              <a:cs typeface="Times New Roman" panose="02020603050405020304" charset="0"/>
            </a:endParaRPr>
          </a:p>
          <a:p>
            <a:pPr algn="l"/>
            <a:r>
              <a:rPr lang="en-US" altLang="zh-TW" sz="1400">
                <a:solidFill>
                  <a:schemeClr val="bg1"/>
                </a:solidFill>
                <a:latin typeface="Times New Roman" panose="02020603050405020304" charset="0"/>
                <a:ea typeface="標楷體" panose="03000509000000000000" charset="-120"/>
                <a:cs typeface="Times New Roman" panose="02020603050405020304" charset="0"/>
                <a:sym typeface="+mn-ea"/>
              </a:rPr>
              <a:t>( 87, 3, 280, 96 )</a:t>
            </a:r>
            <a:endParaRPr lang="zh-TW" altLang="en-US" sz="1400">
              <a:solidFill>
                <a:schemeClr val="bg1"/>
              </a:solidFill>
              <a:latin typeface="Times New Roman" panose="02020603050405020304" charset="0"/>
              <a:ea typeface="標楷體" panose="03000509000000000000" charset="-120"/>
              <a:cs typeface="Times New Roman" panose="02020603050405020304" charset="0"/>
            </a:endParaRPr>
          </a:p>
          <a:p>
            <a:pPr algn="l"/>
            <a:r>
              <a:rPr lang="en-US" altLang="zh-TW" sz="1400">
                <a:solidFill>
                  <a:schemeClr val="bg1"/>
                </a:solidFill>
                <a:latin typeface="Times New Roman" panose="02020603050405020304" charset="0"/>
                <a:ea typeface="標楷體" panose="03000509000000000000" charset="-120"/>
                <a:cs typeface="Times New Roman" panose="02020603050405020304" charset="0"/>
              </a:rPr>
              <a:t>( </a:t>
            </a:r>
            <a:r>
              <a:rPr lang="zh-TW" altLang="en-US" sz="1400">
                <a:solidFill>
                  <a:schemeClr val="bg1"/>
                </a:solidFill>
                <a:latin typeface="Times New Roman" panose="02020603050405020304" charset="0"/>
                <a:ea typeface="標楷體" panose="03000509000000000000" charset="-120"/>
                <a:cs typeface="Times New Roman" panose="02020603050405020304" charset="0"/>
              </a:rPr>
              <a:t>右手 </a:t>
            </a:r>
            <a:r>
              <a:rPr lang="en-US" altLang="zh-TW" sz="1400">
                <a:solidFill>
                  <a:schemeClr val="bg1"/>
                </a:solidFill>
                <a:latin typeface="Times New Roman" panose="02020603050405020304" charset="0"/>
                <a:ea typeface="標楷體" panose="03000509000000000000" charset="-120"/>
                <a:cs typeface="Times New Roman" panose="02020603050405020304" charset="0"/>
              </a:rPr>
              <a:t>x, </a:t>
            </a:r>
            <a:r>
              <a:rPr lang="zh-TW" altLang="en-US" sz="1400">
                <a:solidFill>
                  <a:schemeClr val="bg1"/>
                </a:solidFill>
                <a:latin typeface="Times New Roman" panose="02020603050405020304" charset="0"/>
                <a:ea typeface="標楷體" panose="03000509000000000000" charset="-120"/>
                <a:cs typeface="Times New Roman" panose="02020603050405020304" charset="0"/>
              </a:rPr>
              <a:t>右手 </a:t>
            </a:r>
            <a:r>
              <a:rPr lang="en-US" altLang="zh-TW" sz="1400">
                <a:solidFill>
                  <a:schemeClr val="bg1"/>
                </a:solidFill>
                <a:latin typeface="Times New Roman" panose="02020603050405020304" charset="0"/>
                <a:ea typeface="標楷體" panose="03000509000000000000" charset="-120"/>
                <a:cs typeface="Times New Roman" panose="02020603050405020304" charset="0"/>
              </a:rPr>
              <a:t>y, </a:t>
            </a:r>
            <a:r>
              <a:rPr lang="zh-TW" altLang="en-US" sz="1400">
                <a:solidFill>
                  <a:schemeClr val="bg1"/>
                </a:solidFill>
                <a:latin typeface="Times New Roman" panose="02020603050405020304" charset="0"/>
                <a:ea typeface="標楷體" panose="03000509000000000000" charset="-120"/>
                <a:cs typeface="Times New Roman" panose="02020603050405020304" charset="0"/>
              </a:rPr>
              <a:t>左手 </a:t>
            </a:r>
            <a:r>
              <a:rPr lang="en-US" altLang="zh-TW" sz="1400">
                <a:solidFill>
                  <a:schemeClr val="bg1"/>
                </a:solidFill>
                <a:latin typeface="Times New Roman" panose="02020603050405020304" charset="0"/>
                <a:ea typeface="標楷體" panose="03000509000000000000" charset="-120"/>
                <a:cs typeface="Times New Roman" panose="02020603050405020304" charset="0"/>
              </a:rPr>
              <a:t>x, </a:t>
            </a:r>
            <a:r>
              <a:rPr lang="zh-TW" altLang="en-US" sz="1400">
                <a:solidFill>
                  <a:schemeClr val="bg1"/>
                </a:solidFill>
                <a:latin typeface="Times New Roman" panose="02020603050405020304" charset="0"/>
                <a:ea typeface="標楷體" panose="03000509000000000000" charset="-120"/>
                <a:cs typeface="Times New Roman" panose="02020603050405020304" charset="0"/>
              </a:rPr>
              <a:t>左手 </a:t>
            </a:r>
            <a:r>
              <a:rPr lang="en-US" altLang="zh-TW" sz="1400">
                <a:solidFill>
                  <a:schemeClr val="bg1"/>
                </a:solidFill>
                <a:latin typeface="Times New Roman" panose="02020603050405020304" charset="0"/>
                <a:ea typeface="標楷體" panose="03000509000000000000" charset="-120"/>
                <a:cs typeface="Times New Roman" panose="02020603050405020304" charset="0"/>
              </a:rPr>
              <a:t>y )</a:t>
            </a:r>
            <a:endParaRPr lang="en-US" altLang="zh-TW" sz="1400">
              <a:solidFill>
                <a:schemeClr val="bg1"/>
              </a:solidFill>
              <a:latin typeface="Times New Roman" panose="02020603050405020304" charset="0"/>
              <a:ea typeface="標楷體" panose="03000509000000000000" charset="-120"/>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3314" name="內容版面配置區 3"/>
          <p:cNvSpPr>
            <a:spLocks noGrp="1"/>
          </p:cNvSpPr>
          <p:nvPr>
            <p:ph sz="quarter" idx="13"/>
          </p:nvPr>
        </p:nvSpPr>
        <p:spPr>
          <a:xfrm>
            <a:off x="335915" y="916940"/>
            <a:ext cx="9049385" cy="518160"/>
          </a:xfrm>
          <a:noFill/>
          <a:ln>
            <a:noFill/>
          </a:ln>
        </p:spPr>
        <p:txBody>
          <a:bodyPr anchor="t" anchorCtr="0"/>
          <a:lstStyle/>
          <a:p>
            <a:pPr marL="285750" indent="-285750">
              <a:lnSpc>
                <a:spcPct val="150000"/>
              </a:lnSpc>
              <a:buFont typeface="Wingdings" panose="05000000000000000000" charset="0"/>
              <a:buChar char="p"/>
            </a:pPr>
            <a:r>
              <a:rPr lang="zh-TW" altLang="en-US" sz="1800" b="1" dirty="0">
                <a:latin typeface="Times New Roman" panose="02020603050405020304" charset="0"/>
                <a:ea typeface="標楷體" panose="03000509000000000000" charset="-120"/>
                <a:cs typeface="Times New Roman" panose="02020603050405020304" charset="0"/>
                <a:sym typeface="+mn-ea"/>
              </a:rPr>
              <a:t>作業員 </a:t>
            </a:r>
            <a:r>
              <a:rPr lang="en-US" altLang="zh-TW" sz="1800" b="1" dirty="0">
                <a:latin typeface="Times New Roman" panose="02020603050405020304" charset="0"/>
                <a:ea typeface="標楷體" panose="03000509000000000000" charset="-120"/>
                <a:cs typeface="Times New Roman" panose="02020603050405020304" charset="0"/>
                <a:sym typeface="+mn-ea"/>
              </a:rPr>
              <a:t>SOP </a:t>
            </a:r>
            <a:r>
              <a:rPr lang="zh-TW" altLang="en-US" sz="1800" b="1" dirty="0">
                <a:latin typeface="Times New Roman" panose="02020603050405020304" charset="0"/>
                <a:ea typeface="標楷體" panose="03000509000000000000" charset="-120"/>
                <a:cs typeface="Times New Roman" panose="02020603050405020304" charset="0"/>
                <a:sym typeface="+mn-ea"/>
              </a:rPr>
              <a:t>之判定</a:t>
            </a:r>
            <a:endParaRPr lang="zh-TW" altLang="en-US" sz="1800" b="1" dirty="0">
              <a:latin typeface="Times New Roman" panose="02020603050405020304" charset="0"/>
              <a:ea typeface="標楷體" panose="03000509000000000000" charset="-120"/>
              <a:cs typeface="Times New Roman" panose="02020603050405020304" charset="0"/>
              <a:sym typeface="+mn-ea"/>
            </a:endParaRPr>
          </a:p>
          <a:p>
            <a:pPr>
              <a:lnSpc>
                <a:spcPct val="150000"/>
              </a:lnSpc>
              <a:buFont typeface="Wingdings" panose="05000000000000000000" charset="0"/>
            </a:pPr>
            <a:r>
              <a:rPr lang="zh-TW" altLang="en-US" sz="1800" b="1" dirty="0">
                <a:latin typeface="Times New Roman" panose="02020603050405020304" charset="0"/>
                <a:ea typeface="標楷體" panose="03000509000000000000" charset="-120"/>
                <a:cs typeface="Times New Roman" panose="02020603050405020304" charset="0"/>
                <a:sym typeface="+mn-ea"/>
              </a:rPr>
              <a:t> </a:t>
            </a:r>
            <a:endParaRPr lang="en-US" altLang="zh-TW" sz="1800" b="1" dirty="0">
              <a:latin typeface="Times New Roman" panose="02020603050405020304" charset="0"/>
              <a:ea typeface="標楷體" panose="03000509000000000000" charset="-120"/>
              <a:cs typeface="Times New Roman" panose="02020603050405020304" charset="0"/>
              <a:sym typeface="+mn-ea"/>
            </a:endParaRPr>
          </a:p>
        </p:txBody>
      </p:sp>
      <p:grpSp>
        <p:nvGrpSpPr>
          <p:cNvPr id="19" name="群組 18"/>
          <p:cNvGrpSpPr/>
          <p:nvPr/>
        </p:nvGrpSpPr>
        <p:grpSpPr>
          <a:xfrm>
            <a:off x="2722880" y="1023620"/>
            <a:ext cx="4963160" cy="306705"/>
            <a:chOff x="4417" y="1801"/>
            <a:chExt cx="7816" cy="483"/>
          </a:xfrm>
        </p:grpSpPr>
        <p:sp>
          <p:nvSpPr>
            <p:cNvPr id="9" name="&gt; 形箭號 8"/>
            <p:cNvSpPr/>
            <p:nvPr/>
          </p:nvSpPr>
          <p:spPr>
            <a:xfrm>
              <a:off x="4417" y="1801"/>
              <a:ext cx="1965" cy="481"/>
            </a:xfrm>
            <a:prstGeom prst="chevron">
              <a:avLst>
                <a:gd name="adj" fmla="val 45780"/>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rPr>
                <a:t>資料分析</a:t>
              </a:r>
              <a:endParaRPr lang="zh-TW" altLang="en-US" sz="1400" b="1">
                <a:latin typeface="標楷體" panose="03000509000000000000" charset="-120"/>
                <a:ea typeface="標楷體" panose="03000509000000000000" charset="-120"/>
              </a:endParaRPr>
            </a:p>
          </p:txBody>
        </p:sp>
        <p:sp>
          <p:nvSpPr>
            <p:cNvPr id="15" name="&gt; 形箭號 14"/>
            <p:cNvSpPr/>
            <p:nvPr/>
          </p:nvSpPr>
          <p:spPr>
            <a:xfrm>
              <a:off x="6267" y="1803"/>
              <a:ext cx="1965" cy="481"/>
            </a:xfrm>
            <a:prstGeom prst="chevron">
              <a:avLst>
                <a:gd name="adj" fmla="val 45780"/>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sym typeface="+mn-ea"/>
                </a:rPr>
                <a:t>數據標註</a:t>
              </a:r>
              <a:endParaRPr lang="zh-TW" altLang="en-US" sz="1400" b="1">
                <a:latin typeface="標楷體" panose="03000509000000000000" charset="-120"/>
                <a:ea typeface="標楷體" panose="03000509000000000000" charset="-120"/>
              </a:endParaRPr>
            </a:p>
          </p:txBody>
        </p:sp>
        <p:sp>
          <p:nvSpPr>
            <p:cNvPr id="16" name="&gt; 形箭號 15"/>
            <p:cNvSpPr/>
            <p:nvPr/>
          </p:nvSpPr>
          <p:spPr>
            <a:xfrm>
              <a:off x="8129" y="1801"/>
              <a:ext cx="1965" cy="481"/>
            </a:xfrm>
            <a:prstGeom prst="chevron">
              <a:avLst>
                <a:gd name="adj" fmla="val 4578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sym typeface="+mn-ea"/>
                </a:rPr>
                <a:t>模型訓練</a:t>
              </a:r>
              <a:endParaRPr lang="zh-TW" altLang="en-US" sz="1400" b="1">
                <a:latin typeface="標楷體" panose="03000509000000000000" charset="-120"/>
                <a:ea typeface="標楷體" panose="03000509000000000000" charset="-120"/>
              </a:endParaRPr>
            </a:p>
          </p:txBody>
        </p:sp>
        <p:sp>
          <p:nvSpPr>
            <p:cNvPr id="17" name="&gt; 形箭號 16"/>
            <p:cNvSpPr/>
            <p:nvPr/>
          </p:nvSpPr>
          <p:spPr>
            <a:xfrm>
              <a:off x="9985" y="1801"/>
              <a:ext cx="2248" cy="481"/>
            </a:xfrm>
            <a:prstGeom prst="chevron">
              <a:avLst>
                <a:gd name="adj" fmla="val 45780"/>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sym typeface="+mn-ea"/>
                </a:rPr>
                <a:t>準確率驗證</a:t>
              </a:r>
              <a:endParaRPr lang="zh-TW" altLang="en-US" sz="1400" b="1">
                <a:latin typeface="標楷體" panose="03000509000000000000" charset="-120"/>
                <a:ea typeface="標楷體" panose="03000509000000000000" charset="-120"/>
              </a:endParaRPr>
            </a:p>
          </p:txBody>
        </p:sp>
      </p:grpSp>
      <p:sp>
        <p:nvSpPr>
          <p:cNvPr id="14337" name="內容版面配置區 3"/>
          <p:cNvSpPr>
            <a:spLocks noGrp="1"/>
          </p:cNvSpPr>
          <p:nvPr/>
        </p:nvSpPr>
        <p:spPr>
          <a:xfrm>
            <a:off x="438150" y="1435100"/>
            <a:ext cx="6414135" cy="400050"/>
          </a:xfrm>
          <a:prstGeom prst="rect">
            <a:avLst/>
          </a:prstGeom>
          <a:noFill/>
          <a:ln>
            <a:noFill/>
          </a:ln>
        </p:spPr>
        <p:txBody>
          <a:bodyPr anchor="t" anchorCtr="0"/>
          <a:lstStyle>
            <a:lvl1pPr marL="0" indent="0" algn="l" rtl="0" eaLnBrk="0" fontAlgn="base" hangingPunct="0">
              <a:spcBef>
                <a:spcPct val="20000"/>
              </a:spcBef>
              <a:spcAft>
                <a:spcPct val="0"/>
              </a:spcAft>
              <a:buFont typeface="Arial" panose="020B0604020202020204" pitchFamily="34" charset="0"/>
              <a:buNone/>
              <a:defRPr sz="1400" kern="1200" baseline="0">
                <a:solidFill>
                  <a:schemeClr val="tx1"/>
                </a:solidFill>
                <a:latin typeface="Arial Unicode MS" pitchFamily="34" charset="-120"/>
                <a:ea typeface="Arial Unicode MS" pitchFamily="34" charset="-120"/>
                <a:cs typeface="Arial Unicode MS" pitchFamily="34" charset="-120"/>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zh-TW" altLang="en-US" sz="1600" dirty="0">
                <a:solidFill>
                  <a:srgbClr val="808080"/>
                </a:solidFill>
                <a:latin typeface="Times New Roman" panose="02020603050405020304" charset="0"/>
                <a:ea typeface="標楷體" panose="03000509000000000000" charset="-120"/>
                <a:cs typeface="+mn-cs"/>
                <a:sym typeface="+mn-ea"/>
              </a:rPr>
              <a:t>以 </a:t>
            </a:r>
            <a:r>
              <a:rPr lang="en-US" altLang="zh-TW" sz="1600" dirty="0">
                <a:solidFill>
                  <a:srgbClr val="808080"/>
                </a:solidFill>
                <a:latin typeface="Times New Roman" panose="02020603050405020304" charset="0"/>
                <a:ea typeface="標楷體" panose="03000509000000000000" charset="-120"/>
                <a:cs typeface="+mn-cs"/>
                <a:sym typeface="+mn-ea"/>
              </a:rPr>
              <a:t>BN01 LCD4 </a:t>
            </a:r>
            <a:r>
              <a:rPr lang="zh-TW" altLang="en-US" sz="1600" dirty="0">
                <a:solidFill>
                  <a:srgbClr val="808080"/>
                </a:solidFill>
                <a:latin typeface="Times New Roman" panose="02020603050405020304" charset="0"/>
                <a:ea typeface="標楷體" panose="03000509000000000000" charset="-120"/>
                <a:cs typeface="+mn-cs"/>
                <a:sym typeface="+mn-ea"/>
              </a:rPr>
              <a:t>站為例，以 </a:t>
            </a:r>
            <a:r>
              <a:rPr lang="en-US" altLang="zh-TW" sz="1600" dirty="0">
                <a:solidFill>
                  <a:srgbClr val="808080"/>
                </a:solidFill>
                <a:latin typeface="Times New Roman" panose="02020603050405020304" charset="0"/>
                <a:ea typeface="標楷體" panose="03000509000000000000" charset="-120"/>
                <a:cs typeface="+mn-cs"/>
                <a:sym typeface="+mn-ea"/>
              </a:rPr>
              <a:t>15 </a:t>
            </a:r>
            <a:r>
              <a:rPr lang="zh-TW" altLang="en-US" sz="1600" dirty="0">
                <a:solidFill>
                  <a:srgbClr val="808080"/>
                </a:solidFill>
                <a:latin typeface="Times New Roman" panose="02020603050405020304" charset="0"/>
                <a:ea typeface="標楷體" panose="03000509000000000000" charset="-120"/>
                <a:cs typeface="+mn-cs"/>
                <a:sym typeface="+mn-ea"/>
              </a:rPr>
              <a:t>幀進行取樣。</a:t>
            </a:r>
            <a:endParaRPr lang="zh-TW" altLang="en-US" sz="1600" dirty="0">
              <a:solidFill>
                <a:srgbClr val="808080"/>
              </a:solidFill>
              <a:latin typeface="Times New Roman" panose="02020603050405020304" charset="0"/>
              <a:ea typeface="標楷體" panose="03000509000000000000" charset="-120"/>
              <a:cs typeface="+mn-cs"/>
              <a:sym typeface="+mn-ea"/>
            </a:endParaRPr>
          </a:p>
        </p:txBody>
      </p:sp>
      <p:sp>
        <p:nvSpPr>
          <p:cNvPr id="38" name="流程圖: 程序 37"/>
          <p:cNvSpPr/>
          <p:nvPr/>
        </p:nvSpPr>
        <p:spPr>
          <a:xfrm>
            <a:off x="549910" y="1835150"/>
            <a:ext cx="1409700" cy="444500"/>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sz="1600" b="1">
                <a:latin typeface="標楷體" panose="03000509000000000000" charset="-120"/>
                <a:ea typeface="標楷體" panose="03000509000000000000" charset="-120"/>
              </a:rPr>
              <a:t>雙手作業模型</a:t>
            </a:r>
            <a:endParaRPr lang="zh-TW" altLang="en-US" sz="1600" b="1">
              <a:latin typeface="標楷體" panose="03000509000000000000" charset="-120"/>
              <a:ea typeface="標楷體" panose="03000509000000000000" charset="-120"/>
            </a:endParaRPr>
          </a:p>
        </p:txBody>
      </p:sp>
      <p:sp>
        <p:nvSpPr>
          <p:cNvPr id="4" name="流程圖: 程序 3"/>
          <p:cNvSpPr/>
          <p:nvPr/>
        </p:nvSpPr>
        <p:spPr>
          <a:xfrm>
            <a:off x="4999355" y="1835150"/>
            <a:ext cx="1409700" cy="444500"/>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sz="1600" b="1">
                <a:latin typeface="標楷體" panose="03000509000000000000" charset="-120"/>
                <a:ea typeface="標楷體" panose="03000509000000000000" charset="-120"/>
              </a:rPr>
              <a:t>單手作業模型</a:t>
            </a:r>
            <a:endParaRPr lang="zh-TW" altLang="en-US" sz="1600" b="1">
              <a:latin typeface="標楷體" panose="03000509000000000000" charset="-120"/>
              <a:ea typeface="標楷體" panose="03000509000000000000" charset="-120"/>
            </a:endParaRPr>
          </a:p>
        </p:txBody>
      </p:sp>
      <p:pic>
        <p:nvPicPr>
          <p:cNvPr id="5" name="圖片 4" descr="單手作業"/>
          <p:cNvPicPr>
            <a:picLocks noChangeAspect="1"/>
          </p:cNvPicPr>
          <p:nvPr/>
        </p:nvPicPr>
        <p:blipFill>
          <a:blip r:embed="rId1"/>
          <a:stretch>
            <a:fillRect/>
          </a:stretch>
        </p:blipFill>
        <p:spPr>
          <a:xfrm>
            <a:off x="5427345" y="4032250"/>
            <a:ext cx="3089275" cy="1329055"/>
          </a:xfrm>
          <a:prstGeom prst="rect">
            <a:avLst/>
          </a:prstGeom>
        </p:spPr>
      </p:pic>
      <p:pic>
        <p:nvPicPr>
          <p:cNvPr id="6" name="圖片 5" descr="雙手作業"/>
          <p:cNvPicPr>
            <a:picLocks noChangeAspect="1"/>
          </p:cNvPicPr>
          <p:nvPr/>
        </p:nvPicPr>
        <p:blipFill>
          <a:blip r:embed="rId2"/>
          <a:stretch>
            <a:fillRect/>
          </a:stretch>
        </p:blipFill>
        <p:spPr>
          <a:xfrm>
            <a:off x="762635" y="4032250"/>
            <a:ext cx="3089275" cy="1329055"/>
          </a:xfrm>
          <a:prstGeom prst="rect">
            <a:avLst/>
          </a:prstGeom>
        </p:spPr>
      </p:pic>
      <p:sp>
        <p:nvSpPr>
          <p:cNvPr id="7" name="文字方塊 6"/>
          <p:cNvSpPr txBox="1"/>
          <p:nvPr/>
        </p:nvSpPr>
        <p:spPr>
          <a:xfrm>
            <a:off x="549910" y="2344420"/>
            <a:ext cx="3514090" cy="15684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sz="1600">
                <a:latin typeface="標楷體" panose="03000509000000000000" charset="-120"/>
                <a:ea typeface="標楷體" panose="03000509000000000000" charset="-120"/>
                <a:cs typeface="標楷體" panose="03000509000000000000" charset="-120"/>
              </a:rPr>
              <a:t>作業員以雙手進行作業。</a:t>
            </a:r>
            <a:endParaRPr lang="zh-TW" altLang="en-US" sz="1600">
              <a:latin typeface="標楷體" panose="03000509000000000000" charset="-120"/>
              <a:ea typeface="標楷體" panose="03000509000000000000" charset="-120"/>
              <a:cs typeface="標楷體" panose="03000509000000000000" charset="-120"/>
            </a:endParaRPr>
          </a:p>
          <a:p>
            <a:pPr marL="285750" indent="-285750">
              <a:lnSpc>
                <a:spcPct val="150000"/>
              </a:lnSpc>
              <a:buFont typeface="Arial" panose="020B0604020202020204" pitchFamily="34" charset="0"/>
              <a:buChar char="•"/>
            </a:pPr>
            <a:r>
              <a:rPr lang="zh-TW" altLang="en-US" sz="1600">
                <a:latin typeface="標楷體" panose="03000509000000000000" charset="-120"/>
                <a:ea typeface="標楷體" panose="03000509000000000000" charset="-120"/>
                <a:cs typeface="標楷體" panose="03000509000000000000" charset="-120"/>
              </a:rPr>
              <a:t>為主要模型。</a:t>
            </a:r>
            <a:endParaRPr lang="zh-TW" altLang="en-US" sz="1600">
              <a:latin typeface="標楷體" panose="03000509000000000000" charset="-120"/>
              <a:ea typeface="標楷體" panose="03000509000000000000" charset="-120"/>
              <a:cs typeface="標楷體" panose="03000509000000000000" charset="-120"/>
            </a:endParaRPr>
          </a:p>
          <a:p>
            <a:pPr marL="285750" indent="-285750">
              <a:lnSpc>
                <a:spcPct val="150000"/>
              </a:lnSpc>
              <a:buFont typeface="Arial" panose="020B0604020202020204" pitchFamily="34" charset="0"/>
              <a:buChar char="•"/>
            </a:pPr>
            <a:r>
              <a:rPr lang="zh-TW" altLang="en-US" sz="1600">
                <a:latin typeface="標楷體" panose="03000509000000000000" charset="-120"/>
                <a:ea typeface="標楷體" panose="03000509000000000000" charset="-120"/>
                <a:cs typeface="標楷體" panose="03000509000000000000" charset="-120"/>
              </a:rPr>
              <a:t>取得各項動作共約 </a:t>
            </a:r>
            <a:r>
              <a:rPr lang="en-US" altLang="zh-TW" sz="1600">
                <a:latin typeface="標楷體" panose="03000509000000000000" charset="-120"/>
                <a:ea typeface="標楷體" panose="03000509000000000000" charset="-120"/>
                <a:cs typeface="標楷體" panose="03000509000000000000" charset="-120"/>
              </a:rPr>
              <a:t>5000 </a:t>
            </a:r>
            <a:r>
              <a:rPr lang="zh-TW" altLang="en-US" sz="1600">
                <a:latin typeface="標楷體" panose="03000509000000000000" charset="-120"/>
                <a:ea typeface="標楷體" panose="03000509000000000000" charset="-120"/>
                <a:cs typeface="標楷體" panose="03000509000000000000" charset="-120"/>
              </a:rPr>
              <a:t>筆資料進行模型訓練。</a:t>
            </a:r>
            <a:endParaRPr lang="zh-TW" altLang="en-US" sz="1600">
              <a:latin typeface="標楷體" panose="03000509000000000000" charset="-120"/>
              <a:ea typeface="標楷體" panose="03000509000000000000" charset="-120"/>
              <a:cs typeface="標楷體" panose="03000509000000000000" charset="-120"/>
            </a:endParaRPr>
          </a:p>
        </p:txBody>
      </p:sp>
      <p:sp>
        <p:nvSpPr>
          <p:cNvPr id="8" name="文字方塊 7"/>
          <p:cNvSpPr txBox="1"/>
          <p:nvPr/>
        </p:nvSpPr>
        <p:spPr>
          <a:xfrm>
            <a:off x="5002530" y="2344420"/>
            <a:ext cx="4520565" cy="15684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sz="1600">
                <a:latin typeface="標楷體" panose="03000509000000000000" charset="-120"/>
                <a:ea typeface="標楷體" panose="03000509000000000000" charset="-120"/>
                <a:cs typeface="標楷體" panose="03000509000000000000" charset="-120"/>
              </a:rPr>
              <a:t>作業員以單手進行少數流程作業。</a:t>
            </a:r>
            <a:endParaRPr lang="zh-TW" altLang="en-US" sz="1600">
              <a:latin typeface="標楷體" panose="03000509000000000000" charset="-120"/>
              <a:ea typeface="標楷體" panose="03000509000000000000" charset="-120"/>
              <a:cs typeface="標楷體" panose="03000509000000000000" charset="-120"/>
            </a:endParaRPr>
          </a:p>
          <a:p>
            <a:pPr marL="285750" indent="-285750">
              <a:lnSpc>
                <a:spcPct val="150000"/>
              </a:lnSpc>
              <a:buFont typeface="Arial" panose="020B0604020202020204" pitchFamily="34" charset="0"/>
              <a:buChar char="•"/>
            </a:pPr>
            <a:r>
              <a:rPr lang="zh-TW" altLang="en-US" sz="1600">
                <a:latin typeface="標楷體" panose="03000509000000000000" charset="-120"/>
                <a:ea typeface="標楷體" panose="03000509000000000000" charset="-120"/>
                <a:cs typeface="標楷體" panose="03000509000000000000" charset="-120"/>
              </a:rPr>
              <a:t>為輔助模型，作為雙手作業模型的輔助使用。</a:t>
            </a:r>
            <a:endParaRPr lang="zh-TW" altLang="en-US" sz="1600">
              <a:latin typeface="標楷體" panose="03000509000000000000" charset="-120"/>
              <a:ea typeface="標楷體" panose="03000509000000000000" charset="-120"/>
              <a:cs typeface="標楷體" panose="03000509000000000000" charset="-120"/>
            </a:endParaRPr>
          </a:p>
          <a:p>
            <a:pPr marL="285750" indent="-285750">
              <a:lnSpc>
                <a:spcPct val="150000"/>
              </a:lnSpc>
              <a:buFont typeface="Arial" panose="020B0604020202020204" pitchFamily="34" charset="0"/>
              <a:buChar char="•"/>
            </a:pPr>
            <a:r>
              <a:rPr lang="zh-TW" altLang="en-US" sz="1600">
                <a:latin typeface="標楷體" panose="03000509000000000000" charset="-120"/>
                <a:ea typeface="標楷體" panose="03000509000000000000" charset="-120"/>
                <a:cs typeface="標楷體" panose="03000509000000000000" charset="-120"/>
              </a:rPr>
              <a:t>取得單手作業動作約 </a:t>
            </a:r>
            <a:r>
              <a:rPr lang="en-US" altLang="zh-TW" sz="1600">
                <a:latin typeface="標楷體" panose="03000509000000000000" charset="-120"/>
                <a:ea typeface="標楷體" panose="03000509000000000000" charset="-120"/>
                <a:cs typeface="標楷體" panose="03000509000000000000" charset="-120"/>
              </a:rPr>
              <a:t>1000 </a:t>
            </a:r>
            <a:r>
              <a:rPr lang="zh-TW" altLang="en-US" sz="1600">
                <a:latin typeface="標楷體" panose="03000509000000000000" charset="-120"/>
                <a:ea typeface="標楷體" panose="03000509000000000000" charset="-120"/>
                <a:cs typeface="標楷體" panose="03000509000000000000" charset="-120"/>
              </a:rPr>
              <a:t>筆資料進行模型訓練。</a:t>
            </a:r>
            <a:endParaRPr lang="zh-TW" altLang="en-US" sz="1600">
              <a:latin typeface="標楷體" panose="03000509000000000000" charset="-120"/>
              <a:ea typeface="標楷體" panose="03000509000000000000" charset="-120"/>
              <a:cs typeface="標楷體" panose="03000509000000000000" charset="-120"/>
            </a:endParaRPr>
          </a:p>
        </p:txBody>
      </p:sp>
      <p:sp>
        <p:nvSpPr>
          <p:cNvPr id="10" name="矩形 9"/>
          <p:cNvSpPr/>
          <p:nvPr/>
        </p:nvSpPr>
        <p:spPr>
          <a:xfrm>
            <a:off x="1404620" y="4356735"/>
            <a:ext cx="575945" cy="504190"/>
          </a:xfrm>
          <a:prstGeom prst="rect">
            <a:avLst/>
          </a:prstGeom>
          <a:noFill/>
          <a:ln w="28575">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5415915" y="4243705"/>
            <a:ext cx="383540" cy="384810"/>
          </a:xfrm>
          <a:prstGeom prst="rect">
            <a:avLst/>
          </a:prstGeom>
          <a:noFill/>
          <a:ln w="28575">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1901825" y="4356735"/>
            <a:ext cx="431165" cy="416560"/>
          </a:xfrm>
          <a:prstGeom prst="rect">
            <a:avLst/>
          </a:prstGeom>
          <a:noFill/>
          <a:ln w="28575">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內容版面配置區 1"/>
          <p:cNvSpPr>
            <a:spLocks noGrp="1"/>
          </p:cNvSpPr>
          <p:nvPr>
            <p:ph sz="quarter" idx="11"/>
          </p:nvPr>
        </p:nvSpPr>
        <p:spPr>
          <a:xfrm>
            <a:off x="323850" y="323850"/>
            <a:ext cx="7153275" cy="504825"/>
          </a:xfrm>
          <a:noFill/>
          <a:ln>
            <a:noFill/>
          </a:ln>
        </p:spPr>
        <p:txBody>
          <a:bodyPr/>
          <a:lstStyle/>
          <a:p>
            <a:pPr marL="0" marR="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lang="en-US" altLang="zh-TW" sz="2800" b="1" dirty="0">
                <a:latin typeface="Times New Roman" panose="02020603050405020304" charset="0"/>
                <a:ea typeface="標楷體" panose="03000509000000000000" charset="-120"/>
                <a:cs typeface="Times New Roman" panose="02020603050405020304" charset="0"/>
                <a:sym typeface="+mn-ea"/>
              </a:rPr>
              <a:t>TCN </a:t>
            </a:r>
            <a:r>
              <a:rPr lang="zh-TW" altLang="en-US" sz="2800" b="1" dirty="0">
                <a:latin typeface="Times New Roman" panose="02020603050405020304" charset="0"/>
                <a:ea typeface="標楷體" panose="03000509000000000000" charset="-120"/>
                <a:cs typeface="Times New Roman" panose="02020603050405020304" charset="0"/>
                <a:sym typeface="+mn-ea"/>
              </a:rPr>
              <a:t>測試、驗證</a:t>
            </a:r>
            <a:r>
              <a:rPr kumimoji="0" lang="en-US" altLang="zh-TW" sz="3200" b="0" i="0" u="none" strike="noStrike" kern="1200" cap="none" spc="0" normalizeH="0" baseline="0" noProof="1">
                <a:solidFill>
                  <a:schemeClr val="tx1"/>
                </a:solidFill>
                <a:latin typeface="Times New Roman" panose="02020603050405020304" charset="0"/>
                <a:ea typeface="標楷體" panose="03000509000000000000" charset="-120"/>
                <a:cs typeface="Times New Roman" panose="02020603050405020304" charset="0"/>
                <a:sym typeface="+mn-ea"/>
              </a:rPr>
              <a:t> </a:t>
            </a:r>
            <a:endParaRPr kumimoji="0" lang="zh-TW" altLang="en-US" sz="3200" b="0" i="0" u="none" strike="noStrike" kern="1200" cap="none" spc="0" normalizeH="0" baseline="0" noProof="1">
              <a:solidFill>
                <a:schemeClr val="tx1"/>
              </a:solidFill>
              <a:latin typeface="Times New Roman" panose="02020603050405020304" charset="0"/>
              <a:ea typeface="標楷體" panose="03000509000000000000" charset="-12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3314" name="內容版面配置區 3"/>
          <p:cNvSpPr>
            <a:spLocks noGrp="1"/>
          </p:cNvSpPr>
          <p:nvPr>
            <p:ph sz="quarter" idx="13"/>
          </p:nvPr>
        </p:nvSpPr>
        <p:spPr>
          <a:xfrm>
            <a:off x="335915" y="916940"/>
            <a:ext cx="9049385" cy="518160"/>
          </a:xfrm>
          <a:noFill/>
          <a:ln>
            <a:noFill/>
          </a:ln>
        </p:spPr>
        <p:txBody>
          <a:bodyPr anchor="t" anchorCtr="0"/>
          <a:lstStyle/>
          <a:p>
            <a:pPr marL="285750" indent="-285750">
              <a:lnSpc>
                <a:spcPct val="150000"/>
              </a:lnSpc>
              <a:buFont typeface="Wingdings" panose="05000000000000000000" charset="0"/>
              <a:buChar char="p"/>
            </a:pPr>
            <a:r>
              <a:rPr lang="zh-TW" altLang="en-US" sz="1800" b="1" dirty="0">
                <a:latin typeface="Times New Roman" panose="02020603050405020304" charset="0"/>
                <a:ea typeface="標楷體" panose="03000509000000000000" charset="-120"/>
                <a:cs typeface="Times New Roman" panose="02020603050405020304" charset="0"/>
                <a:sym typeface="+mn-ea"/>
              </a:rPr>
              <a:t>作業員 </a:t>
            </a:r>
            <a:r>
              <a:rPr lang="en-US" altLang="zh-TW" sz="1800" b="1" dirty="0">
                <a:latin typeface="Times New Roman" panose="02020603050405020304" charset="0"/>
                <a:ea typeface="標楷體" panose="03000509000000000000" charset="-120"/>
                <a:cs typeface="Times New Roman" panose="02020603050405020304" charset="0"/>
                <a:sym typeface="+mn-ea"/>
              </a:rPr>
              <a:t>SOP </a:t>
            </a:r>
            <a:r>
              <a:rPr lang="zh-TW" altLang="en-US" sz="1800" b="1" dirty="0">
                <a:latin typeface="Times New Roman" panose="02020603050405020304" charset="0"/>
                <a:ea typeface="標楷體" panose="03000509000000000000" charset="-120"/>
                <a:cs typeface="Times New Roman" panose="02020603050405020304" charset="0"/>
                <a:sym typeface="+mn-ea"/>
              </a:rPr>
              <a:t>之判定</a:t>
            </a:r>
            <a:endParaRPr lang="zh-TW" altLang="en-US" sz="1800" b="1" dirty="0">
              <a:latin typeface="Times New Roman" panose="02020603050405020304" charset="0"/>
              <a:ea typeface="標楷體" panose="03000509000000000000" charset="-120"/>
              <a:cs typeface="Times New Roman" panose="02020603050405020304" charset="0"/>
              <a:sym typeface="+mn-ea"/>
            </a:endParaRPr>
          </a:p>
          <a:p>
            <a:pPr>
              <a:lnSpc>
                <a:spcPct val="150000"/>
              </a:lnSpc>
              <a:buFont typeface="Wingdings" panose="05000000000000000000" charset="0"/>
            </a:pPr>
            <a:r>
              <a:rPr lang="zh-TW" altLang="en-US" sz="1800" b="1" dirty="0">
                <a:latin typeface="Times New Roman" panose="02020603050405020304" charset="0"/>
                <a:ea typeface="標楷體" panose="03000509000000000000" charset="-120"/>
                <a:cs typeface="Times New Roman" panose="02020603050405020304" charset="0"/>
                <a:sym typeface="+mn-ea"/>
              </a:rPr>
              <a:t> </a:t>
            </a:r>
            <a:endParaRPr lang="en-US" altLang="zh-TW" sz="1800" b="1" dirty="0">
              <a:latin typeface="Times New Roman" panose="02020603050405020304" charset="0"/>
              <a:ea typeface="標楷體" panose="03000509000000000000" charset="-120"/>
              <a:cs typeface="Times New Roman" panose="02020603050405020304" charset="0"/>
              <a:sym typeface="+mn-ea"/>
            </a:endParaRPr>
          </a:p>
        </p:txBody>
      </p:sp>
      <p:grpSp>
        <p:nvGrpSpPr>
          <p:cNvPr id="19" name="群組 18"/>
          <p:cNvGrpSpPr/>
          <p:nvPr/>
        </p:nvGrpSpPr>
        <p:grpSpPr>
          <a:xfrm>
            <a:off x="2722880" y="1023620"/>
            <a:ext cx="4963160" cy="306705"/>
            <a:chOff x="4417" y="1801"/>
            <a:chExt cx="7816" cy="483"/>
          </a:xfrm>
        </p:grpSpPr>
        <p:sp>
          <p:nvSpPr>
            <p:cNvPr id="9" name="&gt; 形箭號 8"/>
            <p:cNvSpPr/>
            <p:nvPr/>
          </p:nvSpPr>
          <p:spPr>
            <a:xfrm>
              <a:off x="4417" y="1801"/>
              <a:ext cx="1965" cy="481"/>
            </a:xfrm>
            <a:prstGeom prst="chevron">
              <a:avLst>
                <a:gd name="adj" fmla="val 45780"/>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rPr>
                <a:t>資料分析</a:t>
              </a:r>
              <a:endParaRPr lang="zh-TW" altLang="en-US" sz="1400" b="1">
                <a:latin typeface="標楷體" panose="03000509000000000000" charset="-120"/>
                <a:ea typeface="標楷體" panose="03000509000000000000" charset="-120"/>
              </a:endParaRPr>
            </a:p>
          </p:txBody>
        </p:sp>
        <p:sp>
          <p:nvSpPr>
            <p:cNvPr id="15" name="&gt; 形箭號 14"/>
            <p:cNvSpPr/>
            <p:nvPr/>
          </p:nvSpPr>
          <p:spPr>
            <a:xfrm>
              <a:off x="6267" y="1803"/>
              <a:ext cx="1965" cy="481"/>
            </a:xfrm>
            <a:prstGeom prst="chevron">
              <a:avLst>
                <a:gd name="adj" fmla="val 45780"/>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sym typeface="+mn-ea"/>
                </a:rPr>
                <a:t>數據標註</a:t>
              </a:r>
              <a:endParaRPr lang="zh-TW" altLang="en-US" sz="1400" b="1">
                <a:latin typeface="標楷體" panose="03000509000000000000" charset="-120"/>
                <a:ea typeface="標楷體" panose="03000509000000000000" charset="-120"/>
              </a:endParaRPr>
            </a:p>
          </p:txBody>
        </p:sp>
        <p:sp>
          <p:nvSpPr>
            <p:cNvPr id="16" name="&gt; 形箭號 15"/>
            <p:cNvSpPr/>
            <p:nvPr/>
          </p:nvSpPr>
          <p:spPr>
            <a:xfrm>
              <a:off x="8129" y="1801"/>
              <a:ext cx="1965" cy="481"/>
            </a:xfrm>
            <a:prstGeom prst="chevron">
              <a:avLst>
                <a:gd name="adj" fmla="val 45780"/>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sym typeface="+mn-ea"/>
                </a:rPr>
                <a:t>模型訓練</a:t>
              </a:r>
              <a:endParaRPr lang="zh-TW" altLang="en-US" sz="1400" b="1">
                <a:latin typeface="標楷體" panose="03000509000000000000" charset="-120"/>
                <a:ea typeface="標楷體" panose="03000509000000000000" charset="-120"/>
              </a:endParaRPr>
            </a:p>
          </p:txBody>
        </p:sp>
        <p:sp>
          <p:nvSpPr>
            <p:cNvPr id="17" name="&gt; 形箭號 16"/>
            <p:cNvSpPr/>
            <p:nvPr/>
          </p:nvSpPr>
          <p:spPr>
            <a:xfrm>
              <a:off x="9985" y="1801"/>
              <a:ext cx="2248" cy="481"/>
            </a:xfrm>
            <a:prstGeom prst="chevron">
              <a:avLst>
                <a:gd name="adj" fmla="val 4578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sym typeface="+mn-ea"/>
                </a:rPr>
                <a:t>準確率驗證</a:t>
              </a:r>
              <a:endParaRPr lang="zh-TW" altLang="en-US" sz="1400" b="1">
                <a:latin typeface="標楷體" panose="03000509000000000000" charset="-120"/>
                <a:ea typeface="標楷體" panose="03000509000000000000" charset="-120"/>
              </a:endParaRPr>
            </a:p>
          </p:txBody>
        </p:sp>
      </p:grpSp>
      <p:sp>
        <p:nvSpPr>
          <p:cNvPr id="14337" name="內容版面配置區 3"/>
          <p:cNvSpPr>
            <a:spLocks noGrp="1"/>
          </p:cNvSpPr>
          <p:nvPr/>
        </p:nvSpPr>
        <p:spPr>
          <a:xfrm>
            <a:off x="829945" y="1435100"/>
            <a:ext cx="7877810" cy="1183640"/>
          </a:xfrm>
          <a:prstGeom prst="rect">
            <a:avLst/>
          </a:prstGeom>
          <a:noFill/>
          <a:ln>
            <a:noFill/>
          </a:ln>
        </p:spPr>
        <p:txBody>
          <a:bodyPr anchor="t" anchorCtr="0"/>
          <a:lstStyle>
            <a:lvl1pPr marL="0" indent="0" algn="l" rtl="0" eaLnBrk="0" fontAlgn="base" hangingPunct="0">
              <a:spcBef>
                <a:spcPct val="20000"/>
              </a:spcBef>
              <a:spcAft>
                <a:spcPct val="0"/>
              </a:spcAft>
              <a:buFont typeface="Arial" panose="020B0604020202020204" pitchFamily="34" charset="0"/>
              <a:buNone/>
              <a:defRPr sz="1400" kern="1200" baseline="0">
                <a:solidFill>
                  <a:schemeClr val="tx1"/>
                </a:solidFill>
                <a:latin typeface="Arial Unicode MS" pitchFamily="34" charset="-120"/>
                <a:ea typeface="Arial Unicode MS" pitchFamily="34" charset="-120"/>
                <a:cs typeface="Arial Unicode MS" pitchFamily="34" charset="-120"/>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zh-TW" altLang="en-US" sz="1600" dirty="0">
                <a:solidFill>
                  <a:schemeClr val="tx1"/>
                </a:solidFill>
                <a:latin typeface="Times New Roman" panose="02020603050405020304" charset="0"/>
                <a:ea typeface="標楷體" panose="03000509000000000000" charset="-120"/>
                <a:cs typeface="+mn-cs"/>
                <a:sym typeface="+mn-ea"/>
              </a:rPr>
              <a:t>共驗證 </a:t>
            </a:r>
            <a:r>
              <a:rPr lang="en-US" altLang="zh-TW" sz="1600" dirty="0">
                <a:solidFill>
                  <a:schemeClr val="tx1"/>
                </a:solidFill>
                <a:latin typeface="Times New Roman" panose="02020603050405020304" charset="0"/>
                <a:ea typeface="標楷體" panose="03000509000000000000" charset="-120"/>
                <a:cs typeface="+mn-cs"/>
                <a:sym typeface="+mn-ea"/>
              </a:rPr>
              <a:t>BN01 </a:t>
            </a:r>
            <a:r>
              <a:rPr lang="zh-TW" altLang="en-US" sz="1600" dirty="0">
                <a:solidFill>
                  <a:schemeClr val="tx1"/>
                </a:solidFill>
                <a:latin typeface="Times New Roman" panose="02020603050405020304" charset="0"/>
                <a:ea typeface="標楷體" panose="03000509000000000000" charset="-120"/>
                <a:cs typeface="+mn-cs"/>
                <a:sym typeface="+mn-ea"/>
              </a:rPr>
              <a:t>中 </a:t>
            </a:r>
            <a:r>
              <a:rPr lang="en-US" altLang="zh-TW" sz="1600" dirty="0">
                <a:solidFill>
                  <a:schemeClr val="tx1"/>
                </a:solidFill>
                <a:latin typeface="Times New Roman" panose="02020603050405020304" charset="0"/>
                <a:ea typeface="標楷體" panose="03000509000000000000" charset="-120"/>
                <a:cs typeface="+mn-cs"/>
                <a:sym typeface="+mn-ea"/>
              </a:rPr>
              <a:t>ASSY 10</a:t>
            </a:r>
            <a:r>
              <a:rPr lang="zh-TW" altLang="en-US" sz="1600" dirty="0">
                <a:solidFill>
                  <a:schemeClr val="tx1"/>
                </a:solidFill>
                <a:latin typeface="Times New Roman" panose="02020603050405020304" charset="0"/>
                <a:ea typeface="標楷體" panose="03000509000000000000" charset="-120"/>
                <a:cs typeface="+mn-cs"/>
                <a:sym typeface="+mn-ea"/>
              </a:rPr>
              <a:t>、</a:t>
            </a:r>
            <a:r>
              <a:rPr lang="en-US" altLang="zh-TW" sz="1600" dirty="0">
                <a:solidFill>
                  <a:schemeClr val="tx1"/>
                </a:solidFill>
                <a:latin typeface="Times New Roman" panose="02020603050405020304" charset="0"/>
                <a:ea typeface="標楷體" panose="03000509000000000000" charset="-120"/>
                <a:cs typeface="+mn-cs"/>
                <a:sym typeface="+mn-ea"/>
              </a:rPr>
              <a:t>ASSY 13</a:t>
            </a:r>
            <a:r>
              <a:rPr lang="zh-TW" altLang="en-US" sz="1600" dirty="0">
                <a:solidFill>
                  <a:schemeClr val="tx1"/>
                </a:solidFill>
                <a:latin typeface="Times New Roman" panose="02020603050405020304" charset="0"/>
                <a:ea typeface="標楷體" panose="03000509000000000000" charset="-120"/>
                <a:cs typeface="+mn-cs"/>
                <a:sym typeface="+mn-ea"/>
              </a:rPr>
              <a:t>、</a:t>
            </a:r>
            <a:r>
              <a:rPr lang="en-US" altLang="zh-TW" sz="1600" dirty="0">
                <a:solidFill>
                  <a:schemeClr val="tx1"/>
                </a:solidFill>
                <a:latin typeface="Times New Roman" panose="02020603050405020304" charset="0"/>
                <a:ea typeface="標楷體" panose="03000509000000000000" charset="-120"/>
                <a:cs typeface="+mn-cs"/>
                <a:sym typeface="+mn-ea"/>
              </a:rPr>
              <a:t>LCD4 </a:t>
            </a:r>
            <a:r>
              <a:rPr lang="zh-TW" altLang="en-US" sz="1600" dirty="0">
                <a:solidFill>
                  <a:schemeClr val="tx1"/>
                </a:solidFill>
                <a:latin typeface="Times New Roman" panose="02020603050405020304" charset="0"/>
                <a:ea typeface="標楷體" panose="03000509000000000000" charset="-120"/>
                <a:cs typeface="+mn-cs"/>
                <a:sym typeface="+mn-ea"/>
              </a:rPr>
              <a:t>三站。</a:t>
            </a:r>
            <a:endParaRPr lang="zh-TW" altLang="en-US" sz="1600" dirty="0">
              <a:solidFill>
                <a:schemeClr val="tx1"/>
              </a:solidFill>
              <a:latin typeface="Times New Roman" panose="02020603050405020304" charset="0"/>
              <a:ea typeface="標楷體" panose="03000509000000000000" charset="-120"/>
              <a:cs typeface="+mn-cs"/>
              <a:sym typeface="+mn-ea"/>
            </a:endParaRPr>
          </a:p>
          <a:p>
            <a:pPr marL="285750" indent="-285750">
              <a:lnSpc>
                <a:spcPct val="150000"/>
              </a:lnSpc>
              <a:buFont typeface="Arial" panose="020B0604020202020204" pitchFamily="34" charset="0"/>
              <a:buChar char="•"/>
            </a:pPr>
            <a:r>
              <a:rPr lang="en-US" altLang="zh-TW" sz="1600" dirty="0">
                <a:latin typeface="Times New Roman" panose="02020603050405020304" charset="0"/>
                <a:ea typeface="標楷體" panose="03000509000000000000" charset="-120"/>
                <a:cs typeface="+mn-cs"/>
                <a:sym typeface="+mn-ea"/>
              </a:rPr>
              <a:t>ASSY 10 </a:t>
            </a:r>
            <a:r>
              <a:rPr lang="zh-TW" altLang="en-US" sz="1600" dirty="0">
                <a:latin typeface="Times New Roman" panose="02020603050405020304" charset="0"/>
                <a:ea typeface="標楷體" panose="03000509000000000000" charset="-120"/>
                <a:cs typeface="+mn-cs"/>
                <a:sym typeface="+mn-ea"/>
              </a:rPr>
              <a:t>與 </a:t>
            </a:r>
            <a:r>
              <a:rPr lang="en-US" altLang="zh-TW" sz="1600" dirty="0">
                <a:latin typeface="Times New Roman" panose="02020603050405020304" charset="0"/>
                <a:ea typeface="標楷體" panose="03000509000000000000" charset="-120"/>
                <a:cs typeface="+mn-cs"/>
                <a:sym typeface="+mn-ea"/>
              </a:rPr>
              <a:t>ASSY 13 </a:t>
            </a:r>
            <a:r>
              <a:rPr lang="zh-TW" altLang="en-US" sz="1600" dirty="0">
                <a:latin typeface="Times New Roman" panose="02020603050405020304" charset="0"/>
                <a:ea typeface="標楷體" panose="03000509000000000000" charset="-120"/>
                <a:cs typeface="+mn-cs"/>
                <a:sym typeface="+mn-ea"/>
              </a:rPr>
              <a:t>站各項作業流程動作較明確，且沒有作業員單手作業的部分。</a:t>
            </a:r>
            <a:endParaRPr lang="zh-TW" altLang="en-US" sz="1600" dirty="0">
              <a:latin typeface="Times New Roman" panose="02020603050405020304" charset="0"/>
              <a:ea typeface="標楷體" panose="03000509000000000000" charset="-120"/>
              <a:cs typeface="+mn-cs"/>
              <a:sym typeface="+mn-ea"/>
            </a:endParaRPr>
          </a:p>
        </p:txBody>
      </p:sp>
      <p:sp>
        <p:nvSpPr>
          <p:cNvPr id="5" name="流程圖: 程序 4"/>
          <p:cNvSpPr/>
          <p:nvPr/>
        </p:nvSpPr>
        <p:spPr>
          <a:xfrm>
            <a:off x="568325" y="2473325"/>
            <a:ext cx="1073150" cy="340995"/>
          </a:xfrm>
          <a:prstGeom prst="flowChartProcess">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TW" sz="1800" b="1">
                <a:solidFill>
                  <a:schemeClr val="bg1">
                    <a:lumMod val="95000"/>
                  </a:schemeClr>
                </a:solidFill>
                <a:latin typeface="Times New Roman" panose="02020603050405020304" charset="0"/>
                <a:ea typeface="標楷體" panose="03000509000000000000" charset="-120"/>
                <a:cs typeface="Times New Roman" panose="02020603050405020304" charset="0"/>
              </a:rPr>
              <a:t>ASSY 10</a:t>
            </a:r>
            <a:endParaRPr lang="en-US" altLang="zh-TW" sz="1800" b="1">
              <a:solidFill>
                <a:schemeClr val="bg1">
                  <a:lumMod val="95000"/>
                </a:schemeClr>
              </a:solidFill>
              <a:latin typeface="Times New Roman" panose="02020603050405020304" charset="0"/>
              <a:ea typeface="標楷體" panose="03000509000000000000" charset="-120"/>
              <a:cs typeface="Times New Roman" panose="02020603050405020304" charset="0"/>
            </a:endParaRPr>
          </a:p>
        </p:txBody>
      </p:sp>
      <p:sp>
        <p:nvSpPr>
          <p:cNvPr id="10" name="流程圖: 程序 9"/>
          <p:cNvSpPr/>
          <p:nvPr/>
        </p:nvSpPr>
        <p:spPr>
          <a:xfrm>
            <a:off x="5080000" y="2473325"/>
            <a:ext cx="1073150" cy="340995"/>
          </a:xfrm>
          <a:prstGeom prst="flowChartProcess">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TW" sz="1800" b="1">
                <a:solidFill>
                  <a:schemeClr val="bg1">
                    <a:lumMod val="95000"/>
                  </a:schemeClr>
                </a:solidFill>
                <a:latin typeface="Times New Roman" panose="02020603050405020304" charset="0"/>
                <a:ea typeface="標楷體" panose="03000509000000000000" charset="-120"/>
                <a:cs typeface="Times New Roman" panose="02020603050405020304" charset="0"/>
              </a:rPr>
              <a:t>ASSY 13</a:t>
            </a:r>
            <a:endParaRPr lang="en-US" altLang="zh-TW" sz="1800" b="1">
              <a:solidFill>
                <a:schemeClr val="bg1">
                  <a:lumMod val="95000"/>
                </a:schemeClr>
              </a:solidFill>
              <a:latin typeface="Times New Roman" panose="02020603050405020304" charset="0"/>
              <a:ea typeface="標楷體" panose="03000509000000000000" charset="-120"/>
              <a:cs typeface="Times New Roman" panose="02020603050405020304" charset="0"/>
            </a:endParaRPr>
          </a:p>
        </p:txBody>
      </p:sp>
      <p:sp>
        <p:nvSpPr>
          <p:cNvPr id="11" name="內容版面配置區 3"/>
          <p:cNvSpPr>
            <a:spLocks noGrp="1"/>
          </p:cNvSpPr>
          <p:nvPr/>
        </p:nvSpPr>
        <p:spPr>
          <a:xfrm>
            <a:off x="568960" y="2814320"/>
            <a:ext cx="3401695" cy="886460"/>
          </a:xfrm>
          <a:prstGeom prst="rect">
            <a:avLst/>
          </a:prstGeom>
          <a:noFill/>
          <a:ln>
            <a:noFill/>
          </a:ln>
        </p:spPr>
        <p:txBody>
          <a:bodyPr anchor="t" anchorCtr="0"/>
          <a:lstStyle>
            <a:lvl1pPr marL="0" indent="0" algn="l" rtl="0" eaLnBrk="0" fontAlgn="base" hangingPunct="0">
              <a:spcBef>
                <a:spcPct val="20000"/>
              </a:spcBef>
              <a:spcAft>
                <a:spcPct val="0"/>
              </a:spcAft>
              <a:buFont typeface="Arial" panose="020B0604020202020204" pitchFamily="34" charset="0"/>
              <a:buNone/>
              <a:defRPr sz="1400" kern="1200" baseline="0">
                <a:solidFill>
                  <a:schemeClr val="tx1"/>
                </a:solidFill>
                <a:latin typeface="Arial Unicode MS" pitchFamily="34" charset="-120"/>
                <a:ea typeface="Arial Unicode MS" pitchFamily="34" charset="-120"/>
                <a:cs typeface="Arial Unicode MS" pitchFamily="34" charset="-120"/>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zh-TW" altLang="en-US" sz="1600">
                <a:latin typeface="Times New Roman" panose="02020603050405020304" charset="0"/>
                <a:ea typeface="標楷體" panose="03000509000000000000" charset="-120"/>
                <a:cs typeface="Times New Roman" panose="02020603050405020304" charset="0"/>
                <a:sym typeface="+mn-ea"/>
              </a:rPr>
              <a:t>共測試單獨作業 </a:t>
            </a:r>
            <a:r>
              <a:rPr lang="en-US" altLang="zh-TW" sz="1600">
                <a:latin typeface="Times New Roman" panose="02020603050405020304" charset="0"/>
                <a:ea typeface="標楷體" panose="03000509000000000000" charset="-120"/>
                <a:cs typeface="Times New Roman" panose="02020603050405020304" charset="0"/>
                <a:sym typeface="+mn-ea"/>
              </a:rPr>
              <a:t>60 </a:t>
            </a:r>
            <a:r>
              <a:rPr lang="zh-TW" altLang="en-US" sz="1600">
                <a:latin typeface="Times New Roman" panose="02020603050405020304" charset="0"/>
                <a:ea typeface="標楷體" panose="03000509000000000000" charset="-120"/>
                <a:cs typeface="Times New Roman" panose="02020603050405020304" charset="0"/>
                <a:sym typeface="+mn-ea"/>
              </a:rPr>
              <a:t>台產品。</a:t>
            </a:r>
            <a:endParaRPr lang="zh-TW" altLang="en-US" sz="1600">
              <a:latin typeface="Times New Roman" panose="02020603050405020304" charset="0"/>
              <a:ea typeface="標楷體" panose="03000509000000000000" charset="-120"/>
              <a:cs typeface="Times New Roman" panose="02020603050405020304" charset="0"/>
            </a:endParaRPr>
          </a:p>
          <a:p>
            <a:pPr marL="285750" indent="-285750">
              <a:lnSpc>
                <a:spcPct val="150000"/>
              </a:lnSpc>
              <a:buFont typeface="Arial" panose="020B0604020202020204" pitchFamily="34" charset="0"/>
              <a:buChar char="•"/>
            </a:pPr>
            <a:r>
              <a:rPr lang="zh-TW" altLang="en-US" sz="1600">
                <a:latin typeface="Times New Roman" panose="02020603050405020304" charset="0"/>
                <a:ea typeface="標楷體" panose="03000509000000000000" charset="-120"/>
                <a:cs typeface="Times New Roman" panose="02020603050405020304" charset="0"/>
                <a:sym typeface="+mn-ea"/>
              </a:rPr>
              <a:t>準確率為 </a:t>
            </a:r>
            <a:r>
              <a:rPr lang="en-US" altLang="zh-TW" sz="1600" b="1">
                <a:solidFill>
                  <a:srgbClr val="FF0000"/>
                </a:solidFill>
                <a:latin typeface="Times New Roman" panose="02020603050405020304" charset="0"/>
                <a:ea typeface="標楷體" panose="03000509000000000000" charset="-120"/>
                <a:cs typeface="Times New Roman" panose="02020603050405020304" charset="0"/>
                <a:sym typeface="+mn-ea"/>
              </a:rPr>
              <a:t>96.7 %</a:t>
            </a:r>
            <a:r>
              <a:rPr lang="en-US" altLang="zh-TW" sz="1600">
                <a:solidFill>
                  <a:srgbClr val="FF0000"/>
                </a:solidFill>
                <a:latin typeface="Times New Roman" panose="02020603050405020304" charset="0"/>
                <a:ea typeface="標楷體" panose="03000509000000000000" charset="-120"/>
                <a:cs typeface="Times New Roman" panose="02020603050405020304" charset="0"/>
                <a:sym typeface="+mn-ea"/>
              </a:rPr>
              <a:t> </a:t>
            </a:r>
            <a:r>
              <a:rPr lang="zh-TW" altLang="en-US" sz="1600">
                <a:latin typeface="Times New Roman" panose="02020603050405020304" charset="0"/>
                <a:ea typeface="標楷體" panose="03000509000000000000" charset="-120"/>
                <a:cs typeface="Times New Roman" panose="02020603050405020304" charset="0"/>
                <a:sym typeface="+mn-ea"/>
              </a:rPr>
              <a:t>。</a:t>
            </a:r>
            <a:endParaRPr lang="zh-TW" altLang="en-US" sz="1600" dirty="0">
              <a:latin typeface="Times New Roman" panose="02020603050405020304" charset="0"/>
              <a:ea typeface="標楷體" panose="03000509000000000000" charset="-120"/>
              <a:cs typeface="+mn-cs"/>
              <a:sym typeface="+mn-ea"/>
            </a:endParaRPr>
          </a:p>
        </p:txBody>
      </p:sp>
      <p:pic>
        <p:nvPicPr>
          <p:cNvPr id="12" name="圖片 11" descr="ASSY10"/>
          <p:cNvPicPr>
            <a:picLocks noChangeAspect="1"/>
          </p:cNvPicPr>
          <p:nvPr/>
        </p:nvPicPr>
        <p:blipFill>
          <a:blip r:embed="rId1"/>
          <a:stretch>
            <a:fillRect/>
          </a:stretch>
        </p:blipFill>
        <p:spPr>
          <a:xfrm>
            <a:off x="497205" y="3764280"/>
            <a:ext cx="3959225" cy="1692910"/>
          </a:xfrm>
          <a:prstGeom prst="rect">
            <a:avLst/>
          </a:prstGeom>
        </p:spPr>
      </p:pic>
      <p:sp>
        <p:nvSpPr>
          <p:cNvPr id="14" name="內容版面配置區 3"/>
          <p:cNvSpPr>
            <a:spLocks noGrp="1"/>
          </p:cNvSpPr>
          <p:nvPr/>
        </p:nvSpPr>
        <p:spPr>
          <a:xfrm>
            <a:off x="5080000" y="2814320"/>
            <a:ext cx="3401695" cy="886460"/>
          </a:xfrm>
          <a:prstGeom prst="rect">
            <a:avLst/>
          </a:prstGeom>
          <a:noFill/>
          <a:ln>
            <a:noFill/>
          </a:ln>
        </p:spPr>
        <p:txBody>
          <a:bodyPr anchor="t" anchorCtr="0"/>
          <a:lstStyle>
            <a:lvl1pPr marL="0" indent="0" algn="l" rtl="0" eaLnBrk="0" fontAlgn="base" hangingPunct="0">
              <a:spcBef>
                <a:spcPct val="20000"/>
              </a:spcBef>
              <a:spcAft>
                <a:spcPct val="0"/>
              </a:spcAft>
              <a:buFont typeface="Arial" panose="020B0604020202020204" pitchFamily="34" charset="0"/>
              <a:buNone/>
              <a:defRPr sz="1400" kern="1200" baseline="0">
                <a:solidFill>
                  <a:schemeClr val="tx1"/>
                </a:solidFill>
                <a:latin typeface="Arial Unicode MS" pitchFamily="34" charset="-120"/>
                <a:ea typeface="Arial Unicode MS" pitchFamily="34" charset="-120"/>
                <a:cs typeface="Arial Unicode MS" pitchFamily="34" charset="-120"/>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zh-TW" altLang="en-US" sz="1600">
                <a:latin typeface="Times New Roman" panose="02020603050405020304" charset="0"/>
                <a:ea typeface="標楷體" panose="03000509000000000000" charset="-120"/>
                <a:cs typeface="Times New Roman" panose="02020603050405020304" charset="0"/>
                <a:sym typeface="+mn-ea"/>
              </a:rPr>
              <a:t>共測試單獨作業 </a:t>
            </a:r>
            <a:r>
              <a:rPr lang="en-US" altLang="zh-TW" sz="1600">
                <a:latin typeface="Times New Roman" panose="02020603050405020304" charset="0"/>
                <a:ea typeface="標楷體" panose="03000509000000000000" charset="-120"/>
                <a:cs typeface="Times New Roman" panose="02020603050405020304" charset="0"/>
                <a:sym typeface="+mn-ea"/>
              </a:rPr>
              <a:t>50 </a:t>
            </a:r>
            <a:r>
              <a:rPr lang="zh-TW" altLang="en-US" sz="1600">
                <a:latin typeface="Times New Roman" panose="02020603050405020304" charset="0"/>
                <a:ea typeface="標楷體" panose="03000509000000000000" charset="-120"/>
                <a:cs typeface="Times New Roman" panose="02020603050405020304" charset="0"/>
                <a:sym typeface="+mn-ea"/>
              </a:rPr>
              <a:t>台產品。</a:t>
            </a:r>
            <a:endParaRPr lang="zh-TW" altLang="en-US" sz="1600">
              <a:latin typeface="Times New Roman" panose="02020603050405020304" charset="0"/>
              <a:ea typeface="標楷體" panose="03000509000000000000" charset="-120"/>
              <a:cs typeface="Times New Roman" panose="02020603050405020304" charset="0"/>
            </a:endParaRPr>
          </a:p>
          <a:p>
            <a:pPr marL="285750" indent="-285750">
              <a:lnSpc>
                <a:spcPct val="150000"/>
              </a:lnSpc>
              <a:buFont typeface="Arial" panose="020B0604020202020204" pitchFamily="34" charset="0"/>
              <a:buChar char="•"/>
            </a:pPr>
            <a:r>
              <a:rPr lang="zh-TW" altLang="en-US" sz="1600">
                <a:latin typeface="Times New Roman" panose="02020603050405020304" charset="0"/>
                <a:ea typeface="標楷體" panose="03000509000000000000" charset="-120"/>
                <a:cs typeface="Times New Roman" panose="02020603050405020304" charset="0"/>
                <a:sym typeface="+mn-ea"/>
              </a:rPr>
              <a:t>準確率為 </a:t>
            </a:r>
            <a:r>
              <a:rPr lang="en-US" altLang="zh-TW" sz="1600" b="1">
                <a:solidFill>
                  <a:srgbClr val="FF0000"/>
                </a:solidFill>
                <a:latin typeface="Times New Roman" panose="02020603050405020304" charset="0"/>
                <a:ea typeface="標楷體" panose="03000509000000000000" charset="-120"/>
                <a:cs typeface="Times New Roman" panose="02020603050405020304" charset="0"/>
                <a:sym typeface="+mn-ea"/>
              </a:rPr>
              <a:t>92 %</a:t>
            </a:r>
            <a:r>
              <a:rPr lang="en-US" altLang="zh-TW" sz="1600">
                <a:solidFill>
                  <a:srgbClr val="FF0000"/>
                </a:solidFill>
                <a:latin typeface="Times New Roman" panose="02020603050405020304" charset="0"/>
                <a:ea typeface="標楷體" panose="03000509000000000000" charset="-120"/>
                <a:cs typeface="Times New Roman" panose="02020603050405020304" charset="0"/>
                <a:sym typeface="+mn-ea"/>
              </a:rPr>
              <a:t> </a:t>
            </a:r>
            <a:r>
              <a:rPr lang="zh-TW" altLang="en-US" sz="1600">
                <a:latin typeface="Times New Roman" panose="02020603050405020304" charset="0"/>
                <a:ea typeface="標楷體" panose="03000509000000000000" charset="-120"/>
                <a:cs typeface="Times New Roman" panose="02020603050405020304" charset="0"/>
                <a:sym typeface="+mn-ea"/>
              </a:rPr>
              <a:t>。</a:t>
            </a:r>
            <a:endParaRPr lang="zh-TW" altLang="en-US" sz="1600" dirty="0">
              <a:latin typeface="Times New Roman" panose="02020603050405020304" charset="0"/>
              <a:ea typeface="標楷體" panose="03000509000000000000" charset="-120"/>
              <a:cs typeface="+mn-cs"/>
              <a:sym typeface="+mn-ea"/>
            </a:endParaRPr>
          </a:p>
        </p:txBody>
      </p:sp>
      <p:pic>
        <p:nvPicPr>
          <p:cNvPr id="20" name="圖片 19" descr="ASSY13"/>
          <p:cNvPicPr>
            <a:picLocks noChangeAspect="1"/>
          </p:cNvPicPr>
          <p:nvPr/>
        </p:nvPicPr>
        <p:blipFill>
          <a:blip r:embed="rId2"/>
          <a:stretch>
            <a:fillRect/>
          </a:stretch>
        </p:blipFill>
        <p:spPr>
          <a:xfrm>
            <a:off x="5145405" y="3764915"/>
            <a:ext cx="3958099" cy="1692000"/>
          </a:xfrm>
          <a:prstGeom prst="rect">
            <a:avLst/>
          </a:prstGeom>
        </p:spPr>
      </p:pic>
      <p:sp>
        <p:nvSpPr>
          <p:cNvPr id="18" name="內容版面配置區 1"/>
          <p:cNvSpPr>
            <a:spLocks noGrp="1"/>
          </p:cNvSpPr>
          <p:nvPr>
            <p:ph sz="quarter" idx="11"/>
          </p:nvPr>
        </p:nvSpPr>
        <p:spPr>
          <a:xfrm>
            <a:off x="323850" y="323850"/>
            <a:ext cx="7153275" cy="504825"/>
          </a:xfrm>
          <a:noFill/>
          <a:ln>
            <a:noFill/>
          </a:ln>
        </p:spPr>
        <p:txBody>
          <a:bodyPr/>
          <a:lstStyle/>
          <a:p>
            <a:pPr marL="0" marR="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lang="en-US" altLang="zh-TW" sz="2800" b="1" dirty="0">
                <a:latin typeface="Times New Roman" panose="02020603050405020304" charset="0"/>
                <a:ea typeface="標楷體" panose="03000509000000000000" charset="-120"/>
                <a:cs typeface="Times New Roman" panose="02020603050405020304" charset="0"/>
                <a:sym typeface="+mn-ea"/>
              </a:rPr>
              <a:t>TCN </a:t>
            </a:r>
            <a:r>
              <a:rPr lang="zh-TW" altLang="en-US" sz="2800" b="1" dirty="0">
                <a:latin typeface="Times New Roman" panose="02020603050405020304" charset="0"/>
                <a:ea typeface="標楷體" panose="03000509000000000000" charset="-120"/>
                <a:cs typeface="Times New Roman" panose="02020603050405020304" charset="0"/>
                <a:sym typeface="+mn-ea"/>
              </a:rPr>
              <a:t>測試、驗證</a:t>
            </a:r>
            <a:r>
              <a:rPr kumimoji="0" lang="en-US" altLang="zh-TW" sz="3200" b="0" i="0" u="none" strike="noStrike" kern="1200" cap="none" spc="0" normalizeH="0" baseline="0" noProof="1">
                <a:solidFill>
                  <a:schemeClr val="tx1"/>
                </a:solidFill>
                <a:latin typeface="Times New Roman" panose="02020603050405020304" charset="0"/>
                <a:ea typeface="標楷體" panose="03000509000000000000" charset="-120"/>
                <a:cs typeface="Times New Roman" panose="02020603050405020304" charset="0"/>
                <a:sym typeface="+mn-ea"/>
              </a:rPr>
              <a:t> </a:t>
            </a:r>
            <a:endParaRPr kumimoji="0" lang="zh-TW" altLang="en-US" sz="3200" b="0" i="0" u="none" strike="noStrike" kern="1200" cap="none" spc="0" normalizeH="0" baseline="0" noProof="1">
              <a:solidFill>
                <a:schemeClr val="tx1"/>
              </a:solidFill>
              <a:latin typeface="Times New Roman" panose="02020603050405020304" charset="0"/>
              <a:ea typeface="標楷體" panose="03000509000000000000" charset="-120"/>
              <a:cs typeface="Times New Roman" panose="020206030504050203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7170" name="內容版面配置區 1"/>
          <p:cNvSpPr>
            <a:spLocks noGrp="1"/>
          </p:cNvSpPr>
          <p:nvPr>
            <p:ph sz="quarter" idx="11"/>
          </p:nvPr>
        </p:nvSpPr>
        <p:spPr>
          <a:xfrm>
            <a:off x="323850" y="323850"/>
            <a:ext cx="7153275" cy="504825"/>
          </a:xfrm>
          <a:noFill/>
          <a:ln>
            <a:noFill/>
          </a:ln>
        </p:spPr>
        <p:txBody>
          <a:bodyPr/>
          <a:lstStyle/>
          <a:p>
            <a:pPr marL="0" marR="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lang="en-US" altLang="zh-TW" sz="2800" b="1" dirty="0">
                <a:latin typeface="Times New Roman" panose="02020603050405020304" charset="0"/>
                <a:ea typeface="標楷體" panose="03000509000000000000" charset="-120"/>
                <a:cs typeface="Times New Roman" panose="02020603050405020304" charset="0"/>
                <a:sym typeface="+mn-ea"/>
              </a:rPr>
              <a:t>TCN </a:t>
            </a:r>
            <a:r>
              <a:rPr lang="zh-TW" altLang="en-US" sz="2800" b="1" dirty="0">
                <a:latin typeface="Times New Roman" panose="02020603050405020304" charset="0"/>
                <a:ea typeface="標楷體" panose="03000509000000000000" charset="-120"/>
                <a:cs typeface="Times New Roman" panose="02020603050405020304" charset="0"/>
                <a:sym typeface="+mn-ea"/>
              </a:rPr>
              <a:t>測試、驗證</a:t>
            </a:r>
            <a:r>
              <a:rPr kumimoji="0" lang="en-US" altLang="zh-TW" sz="3200" b="0" i="0" u="none" strike="noStrike" kern="1200" cap="none" spc="0" normalizeH="0" baseline="0" noProof="1">
                <a:solidFill>
                  <a:schemeClr val="tx1"/>
                </a:solidFill>
                <a:latin typeface="Times New Roman" panose="02020603050405020304" charset="0"/>
                <a:ea typeface="標楷體" panose="03000509000000000000" charset="-120"/>
                <a:cs typeface="Times New Roman" panose="02020603050405020304" charset="0"/>
                <a:sym typeface="+mn-ea"/>
              </a:rPr>
              <a:t> </a:t>
            </a:r>
            <a:endParaRPr kumimoji="0" lang="zh-TW" altLang="en-US" sz="3200" b="0" i="0" u="none" strike="noStrike" kern="1200" cap="none" spc="0" normalizeH="0" baseline="0" noProof="1">
              <a:solidFill>
                <a:schemeClr val="tx1"/>
              </a:solidFill>
              <a:latin typeface="Times New Roman" panose="02020603050405020304" charset="0"/>
              <a:ea typeface="標楷體" panose="03000509000000000000" charset="-120"/>
              <a:cs typeface="Times New Roman" panose="02020603050405020304" charset="0"/>
            </a:endParaRPr>
          </a:p>
        </p:txBody>
      </p:sp>
      <p:sp>
        <p:nvSpPr>
          <p:cNvPr id="13314" name="內容版面配置區 3"/>
          <p:cNvSpPr>
            <a:spLocks noGrp="1"/>
          </p:cNvSpPr>
          <p:nvPr>
            <p:ph sz="quarter" idx="13"/>
          </p:nvPr>
        </p:nvSpPr>
        <p:spPr>
          <a:xfrm>
            <a:off x="335915" y="916940"/>
            <a:ext cx="9049385" cy="518160"/>
          </a:xfrm>
          <a:noFill/>
          <a:ln>
            <a:noFill/>
          </a:ln>
        </p:spPr>
        <p:txBody>
          <a:bodyPr anchor="t" anchorCtr="0"/>
          <a:lstStyle/>
          <a:p>
            <a:pPr marL="285750" indent="-285750">
              <a:lnSpc>
                <a:spcPct val="150000"/>
              </a:lnSpc>
              <a:buFont typeface="Wingdings" panose="05000000000000000000" charset="0"/>
              <a:buChar char="p"/>
            </a:pPr>
            <a:r>
              <a:rPr lang="zh-TW" altLang="en-US" sz="1800" b="1" dirty="0">
                <a:latin typeface="Times New Roman" panose="02020603050405020304" charset="0"/>
                <a:ea typeface="標楷體" panose="03000509000000000000" charset="-120"/>
                <a:cs typeface="Times New Roman" panose="02020603050405020304" charset="0"/>
                <a:sym typeface="+mn-ea"/>
              </a:rPr>
              <a:t>作業員 </a:t>
            </a:r>
            <a:r>
              <a:rPr lang="en-US" altLang="zh-TW" sz="1800" b="1" dirty="0">
                <a:latin typeface="Times New Roman" panose="02020603050405020304" charset="0"/>
                <a:ea typeface="標楷體" panose="03000509000000000000" charset="-120"/>
                <a:cs typeface="Times New Roman" panose="02020603050405020304" charset="0"/>
                <a:sym typeface="+mn-ea"/>
              </a:rPr>
              <a:t>SOP </a:t>
            </a:r>
            <a:r>
              <a:rPr lang="zh-TW" altLang="en-US" sz="1800" b="1" dirty="0">
                <a:latin typeface="Times New Roman" panose="02020603050405020304" charset="0"/>
                <a:ea typeface="標楷體" panose="03000509000000000000" charset="-120"/>
                <a:cs typeface="Times New Roman" panose="02020603050405020304" charset="0"/>
                <a:sym typeface="+mn-ea"/>
              </a:rPr>
              <a:t>之判定</a:t>
            </a:r>
            <a:endParaRPr lang="zh-TW" altLang="en-US" sz="1800" b="1" dirty="0">
              <a:latin typeface="Times New Roman" panose="02020603050405020304" charset="0"/>
              <a:ea typeface="標楷體" panose="03000509000000000000" charset="-120"/>
              <a:cs typeface="Times New Roman" panose="02020603050405020304" charset="0"/>
              <a:sym typeface="+mn-ea"/>
            </a:endParaRPr>
          </a:p>
          <a:p>
            <a:pPr>
              <a:lnSpc>
                <a:spcPct val="150000"/>
              </a:lnSpc>
              <a:buFont typeface="Wingdings" panose="05000000000000000000" charset="0"/>
            </a:pPr>
            <a:r>
              <a:rPr lang="zh-TW" altLang="en-US" sz="1800" b="1" dirty="0">
                <a:latin typeface="Times New Roman" panose="02020603050405020304" charset="0"/>
                <a:ea typeface="標楷體" panose="03000509000000000000" charset="-120"/>
                <a:cs typeface="Times New Roman" panose="02020603050405020304" charset="0"/>
                <a:sym typeface="+mn-ea"/>
              </a:rPr>
              <a:t> </a:t>
            </a:r>
            <a:endParaRPr lang="en-US" altLang="zh-TW" sz="1800" b="1" dirty="0">
              <a:latin typeface="Times New Roman" panose="02020603050405020304" charset="0"/>
              <a:ea typeface="標楷體" panose="03000509000000000000" charset="-120"/>
              <a:cs typeface="Times New Roman" panose="02020603050405020304" charset="0"/>
              <a:sym typeface="+mn-ea"/>
            </a:endParaRPr>
          </a:p>
        </p:txBody>
      </p:sp>
      <p:grpSp>
        <p:nvGrpSpPr>
          <p:cNvPr id="19" name="群組 18"/>
          <p:cNvGrpSpPr/>
          <p:nvPr/>
        </p:nvGrpSpPr>
        <p:grpSpPr>
          <a:xfrm>
            <a:off x="2722880" y="1023620"/>
            <a:ext cx="4963160" cy="306705"/>
            <a:chOff x="4417" y="1801"/>
            <a:chExt cx="7816" cy="483"/>
          </a:xfrm>
        </p:grpSpPr>
        <p:sp>
          <p:nvSpPr>
            <p:cNvPr id="9" name="&gt; 形箭號 8"/>
            <p:cNvSpPr/>
            <p:nvPr/>
          </p:nvSpPr>
          <p:spPr>
            <a:xfrm>
              <a:off x="4417" y="1801"/>
              <a:ext cx="1965" cy="481"/>
            </a:xfrm>
            <a:prstGeom prst="chevron">
              <a:avLst>
                <a:gd name="adj" fmla="val 45780"/>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rPr>
                <a:t>資料分析</a:t>
              </a:r>
              <a:endParaRPr lang="zh-TW" altLang="en-US" sz="1400" b="1">
                <a:latin typeface="標楷體" panose="03000509000000000000" charset="-120"/>
                <a:ea typeface="標楷體" panose="03000509000000000000" charset="-120"/>
              </a:endParaRPr>
            </a:p>
          </p:txBody>
        </p:sp>
        <p:sp>
          <p:nvSpPr>
            <p:cNvPr id="15" name="&gt; 形箭號 14"/>
            <p:cNvSpPr/>
            <p:nvPr/>
          </p:nvSpPr>
          <p:spPr>
            <a:xfrm>
              <a:off x="6267" y="1803"/>
              <a:ext cx="1965" cy="481"/>
            </a:xfrm>
            <a:prstGeom prst="chevron">
              <a:avLst>
                <a:gd name="adj" fmla="val 45780"/>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sym typeface="+mn-ea"/>
                </a:rPr>
                <a:t>數據標註</a:t>
              </a:r>
              <a:endParaRPr lang="zh-TW" altLang="en-US" sz="1400" b="1">
                <a:latin typeface="標楷體" panose="03000509000000000000" charset="-120"/>
                <a:ea typeface="標楷體" panose="03000509000000000000" charset="-120"/>
              </a:endParaRPr>
            </a:p>
          </p:txBody>
        </p:sp>
        <p:sp>
          <p:nvSpPr>
            <p:cNvPr id="16" name="&gt; 形箭號 15"/>
            <p:cNvSpPr/>
            <p:nvPr/>
          </p:nvSpPr>
          <p:spPr>
            <a:xfrm>
              <a:off x="8129" y="1801"/>
              <a:ext cx="1965" cy="481"/>
            </a:xfrm>
            <a:prstGeom prst="chevron">
              <a:avLst>
                <a:gd name="adj" fmla="val 45780"/>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sym typeface="+mn-ea"/>
                </a:rPr>
                <a:t>模型訓練</a:t>
              </a:r>
              <a:endParaRPr lang="zh-TW" altLang="en-US" sz="1400" b="1">
                <a:latin typeface="標楷體" panose="03000509000000000000" charset="-120"/>
                <a:ea typeface="標楷體" panose="03000509000000000000" charset="-120"/>
              </a:endParaRPr>
            </a:p>
          </p:txBody>
        </p:sp>
        <p:sp>
          <p:nvSpPr>
            <p:cNvPr id="17" name="&gt; 形箭號 16"/>
            <p:cNvSpPr/>
            <p:nvPr/>
          </p:nvSpPr>
          <p:spPr>
            <a:xfrm>
              <a:off x="9985" y="1801"/>
              <a:ext cx="2248" cy="481"/>
            </a:xfrm>
            <a:prstGeom prst="chevron">
              <a:avLst>
                <a:gd name="adj" fmla="val 4578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sym typeface="+mn-ea"/>
                </a:rPr>
                <a:t>準確率驗證</a:t>
              </a:r>
              <a:endParaRPr lang="zh-TW" altLang="en-US" sz="1400" b="1">
                <a:latin typeface="標楷體" panose="03000509000000000000" charset="-120"/>
                <a:ea typeface="標楷體" panose="03000509000000000000" charset="-120"/>
              </a:endParaRPr>
            </a:p>
          </p:txBody>
        </p:sp>
      </p:grpSp>
      <p:sp>
        <p:nvSpPr>
          <p:cNvPr id="38" name="流程圖: 程序 37"/>
          <p:cNvSpPr/>
          <p:nvPr/>
        </p:nvSpPr>
        <p:spPr>
          <a:xfrm>
            <a:off x="549910" y="1835150"/>
            <a:ext cx="1409700" cy="444500"/>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sz="1600" b="1">
                <a:latin typeface="標楷體" panose="03000509000000000000" charset="-120"/>
                <a:ea typeface="標楷體" panose="03000509000000000000" charset="-120"/>
              </a:rPr>
              <a:t>雙手作業模型</a:t>
            </a:r>
            <a:endParaRPr lang="zh-TW" altLang="en-US" sz="1600" b="1">
              <a:latin typeface="標楷體" panose="03000509000000000000" charset="-120"/>
              <a:ea typeface="標楷體" panose="03000509000000000000" charset="-120"/>
            </a:endParaRPr>
          </a:p>
        </p:txBody>
      </p:sp>
      <p:sp>
        <p:nvSpPr>
          <p:cNvPr id="4" name="流程圖: 程序 3"/>
          <p:cNvSpPr/>
          <p:nvPr/>
        </p:nvSpPr>
        <p:spPr>
          <a:xfrm>
            <a:off x="4999355" y="1835150"/>
            <a:ext cx="1409700" cy="444500"/>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sz="1600" b="1">
                <a:latin typeface="標楷體" panose="03000509000000000000" charset="-120"/>
                <a:ea typeface="標楷體" panose="03000509000000000000" charset="-120"/>
              </a:rPr>
              <a:t>單手作業模型</a:t>
            </a:r>
            <a:endParaRPr lang="zh-TW" altLang="en-US" sz="1600" b="1">
              <a:latin typeface="標楷體" panose="03000509000000000000" charset="-120"/>
              <a:ea typeface="標楷體" panose="03000509000000000000" charset="-120"/>
            </a:endParaRPr>
          </a:p>
        </p:txBody>
      </p:sp>
      <p:sp>
        <p:nvSpPr>
          <p:cNvPr id="7" name="文字方塊 6"/>
          <p:cNvSpPr txBox="1"/>
          <p:nvPr/>
        </p:nvSpPr>
        <p:spPr>
          <a:xfrm>
            <a:off x="549910" y="2344420"/>
            <a:ext cx="3514090" cy="15684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sz="1600">
                <a:latin typeface="Times New Roman" panose="02020603050405020304" charset="0"/>
                <a:ea typeface="標楷體" panose="03000509000000000000" charset="-120"/>
                <a:cs typeface="Times New Roman" panose="02020603050405020304" charset="0"/>
              </a:rPr>
              <a:t>在某項動作若作業員習慣進行單手作業時，易造成檢測錯誤。</a:t>
            </a:r>
            <a:endParaRPr lang="zh-TW" altLang="en-US" sz="1600">
              <a:latin typeface="Times New Roman" panose="02020603050405020304" charset="0"/>
              <a:ea typeface="標楷體" panose="03000509000000000000" charset="-120"/>
              <a:cs typeface="Times New Roman" panose="02020603050405020304" charset="0"/>
            </a:endParaRPr>
          </a:p>
          <a:p>
            <a:pPr marL="285750" indent="-285750">
              <a:lnSpc>
                <a:spcPct val="150000"/>
              </a:lnSpc>
              <a:buFont typeface="Arial" panose="020B0604020202020204" pitchFamily="34" charset="0"/>
              <a:buChar char="•"/>
            </a:pPr>
            <a:r>
              <a:rPr lang="zh-TW" altLang="en-US" sz="1600">
                <a:latin typeface="Times New Roman" panose="02020603050405020304" charset="0"/>
                <a:ea typeface="標楷體" panose="03000509000000000000" charset="-120"/>
                <a:cs typeface="Times New Roman" panose="02020603050405020304" charset="0"/>
              </a:rPr>
              <a:t>共測試單獨作業 </a:t>
            </a:r>
            <a:r>
              <a:rPr lang="en-US" altLang="zh-TW" sz="1600">
                <a:latin typeface="Times New Roman" panose="02020603050405020304" charset="0"/>
                <a:ea typeface="標楷體" panose="03000509000000000000" charset="-120"/>
                <a:cs typeface="Times New Roman" panose="02020603050405020304" charset="0"/>
              </a:rPr>
              <a:t>30 </a:t>
            </a:r>
            <a:r>
              <a:rPr lang="zh-TW" altLang="en-US" sz="1600">
                <a:latin typeface="Times New Roman" panose="02020603050405020304" charset="0"/>
                <a:ea typeface="標楷體" panose="03000509000000000000" charset="-120"/>
                <a:cs typeface="Times New Roman" panose="02020603050405020304" charset="0"/>
              </a:rPr>
              <a:t>台產品。</a:t>
            </a:r>
            <a:endParaRPr lang="zh-TW" altLang="en-US" sz="1600">
              <a:latin typeface="Times New Roman" panose="02020603050405020304" charset="0"/>
              <a:ea typeface="標楷體" panose="03000509000000000000" charset="-120"/>
              <a:cs typeface="Times New Roman" panose="02020603050405020304" charset="0"/>
            </a:endParaRPr>
          </a:p>
          <a:p>
            <a:pPr marL="285750" indent="-285750">
              <a:lnSpc>
                <a:spcPct val="150000"/>
              </a:lnSpc>
              <a:buFont typeface="Arial" panose="020B0604020202020204" pitchFamily="34" charset="0"/>
              <a:buChar char="•"/>
            </a:pPr>
            <a:r>
              <a:rPr lang="zh-TW" altLang="en-US" sz="1600">
                <a:latin typeface="Times New Roman" panose="02020603050405020304" charset="0"/>
                <a:ea typeface="標楷體" panose="03000509000000000000" charset="-120"/>
                <a:cs typeface="Times New Roman" panose="02020603050405020304" charset="0"/>
              </a:rPr>
              <a:t>準確率為 </a:t>
            </a:r>
            <a:r>
              <a:rPr lang="en-US" altLang="zh-TW" sz="1600" b="1">
                <a:solidFill>
                  <a:srgbClr val="FF0000"/>
                </a:solidFill>
                <a:latin typeface="Times New Roman" panose="02020603050405020304" charset="0"/>
                <a:ea typeface="標楷體" panose="03000509000000000000" charset="-120"/>
                <a:cs typeface="Times New Roman" panose="02020603050405020304" charset="0"/>
              </a:rPr>
              <a:t>52.2 %</a:t>
            </a:r>
            <a:r>
              <a:rPr lang="en-US" altLang="zh-TW" sz="1600">
                <a:solidFill>
                  <a:srgbClr val="FF0000"/>
                </a:solidFill>
                <a:latin typeface="Times New Roman" panose="02020603050405020304" charset="0"/>
                <a:ea typeface="標楷體" panose="03000509000000000000" charset="-120"/>
                <a:cs typeface="Times New Roman" panose="02020603050405020304" charset="0"/>
              </a:rPr>
              <a:t> </a:t>
            </a:r>
            <a:r>
              <a:rPr lang="zh-TW" altLang="en-US" sz="1600">
                <a:solidFill>
                  <a:schemeClr val="tx1"/>
                </a:solidFill>
                <a:latin typeface="Times New Roman" panose="02020603050405020304" charset="0"/>
                <a:ea typeface="標楷體" panose="03000509000000000000" charset="-120"/>
                <a:cs typeface="Times New Roman" panose="02020603050405020304" charset="0"/>
              </a:rPr>
              <a:t>。</a:t>
            </a:r>
            <a:endParaRPr lang="zh-TW" altLang="en-US" sz="1600">
              <a:solidFill>
                <a:schemeClr val="tx1"/>
              </a:solidFill>
              <a:latin typeface="Times New Roman" panose="02020603050405020304" charset="0"/>
              <a:ea typeface="標楷體" panose="03000509000000000000" charset="-120"/>
              <a:cs typeface="Times New Roman" panose="02020603050405020304" charset="0"/>
            </a:endParaRPr>
          </a:p>
        </p:txBody>
      </p:sp>
      <p:sp>
        <p:nvSpPr>
          <p:cNvPr id="8" name="文字方塊 7"/>
          <p:cNvSpPr txBox="1"/>
          <p:nvPr/>
        </p:nvSpPr>
        <p:spPr>
          <a:xfrm>
            <a:off x="4999355" y="2345055"/>
            <a:ext cx="4298315" cy="15684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sz="1600">
                <a:latin typeface="標楷體" panose="03000509000000000000" charset="-120"/>
                <a:ea typeface="標楷體" panose="03000509000000000000" charset="-120"/>
                <a:cs typeface="標楷體" panose="03000509000000000000" charset="-120"/>
              </a:rPr>
              <a:t>以單手作業模型進行輔助，連接雙手作業與單手作業兩模型。</a:t>
            </a:r>
            <a:endParaRPr lang="zh-TW" altLang="en-US" sz="1600">
              <a:latin typeface="標楷體" panose="03000509000000000000" charset="-120"/>
              <a:ea typeface="標楷體" panose="03000509000000000000" charset="-120"/>
              <a:cs typeface="標楷體" panose="03000509000000000000" charset="-120"/>
            </a:endParaRPr>
          </a:p>
          <a:p>
            <a:pPr marL="285750" indent="-285750">
              <a:lnSpc>
                <a:spcPct val="150000"/>
              </a:lnSpc>
              <a:buFont typeface="Arial" panose="020B0604020202020204" pitchFamily="34" charset="0"/>
              <a:buChar char="•"/>
            </a:pPr>
            <a:r>
              <a:rPr lang="zh-TW" altLang="en-US" sz="1600">
                <a:latin typeface="Times New Roman" panose="02020603050405020304" charset="0"/>
                <a:ea typeface="標楷體" panose="03000509000000000000" charset="-120"/>
                <a:cs typeface="Times New Roman" panose="02020603050405020304" charset="0"/>
                <a:sym typeface="+mn-ea"/>
              </a:rPr>
              <a:t>共測試單獨作業 </a:t>
            </a:r>
            <a:r>
              <a:rPr lang="en-US" altLang="zh-TW" sz="1600">
                <a:latin typeface="Times New Roman" panose="02020603050405020304" charset="0"/>
                <a:ea typeface="標楷體" panose="03000509000000000000" charset="-120"/>
                <a:cs typeface="Times New Roman" panose="02020603050405020304" charset="0"/>
                <a:sym typeface="+mn-ea"/>
              </a:rPr>
              <a:t>30 </a:t>
            </a:r>
            <a:r>
              <a:rPr lang="zh-TW" altLang="en-US" sz="1600">
                <a:latin typeface="Times New Roman" panose="02020603050405020304" charset="0"/>
                <a:ea typeface="標楷體" panose="03000509000000000000" charset="-120"/>
                <a:cs typeface="Times New Roman" panose="02020603050405020304" charset="0"/>
                <a:sym typeface="+mn-ea"/>
              </a:rPr>
              <a:t>台產品。</a:t>
            </a:r>
            <a:endParaRPr lang="zh-TW" altLang="en-US" sz="1600">
              <a:latin typeface="Times New Roman" panose="02020603050405020304" charset="0"/>
              <a:ea typeface="標楷體" panose="03000509000000000000" charset="-120"/>
              <a:cs typeface="Times New Roman" panose="02020603050405020304" charset="0"/>
            </a:endParaRPr>
          </a:p>
          <a:p>
            <a:pPr marL="285750" indent="-285750">
              <a:lnSpc>
                <a:spcPct val="150000"/>
              </a:lnSpc>
              <a:buFont typeface="Arial" panose="020B0604020202020204" pitchFamily="34" charset="0"/>
              <a:buChar char="•"/>
            </a:pPr>
            <a:r>
              <a:rPr lang="zh-TW" altLang="en-US" sz="1600">
                <a:latin typeface="Times New Roman" panose="02020603050405020304" charset="0"/>
                <a:ea typeface="標楷體" panose="03000509000000000000" charset="-120"/>
                <a:cs typeface="Times New Roman" panose="02020603050405020304" charset="0"/>
                <a:sym typeface="+mn-ea"/>
              </a:rPr>
              <a:t>準確率可提升至 </a:t>
            </a:r>
            <a:r>
              <a:rPr lang="en-US" altLang="zh-TW" sz="1600" b="1">
                <a:solidFill>
                  <a:srgbClr val="FF0000"/>
                </a:solidFill>
                <a:latin typeface="Times New Roman" panose="02020603050405020304" charset="0"/>
                <a:ea typeface="標楷體" panose="03000509000000000000" charset="-120"/>
                <a:cs typeface="Times New Roman" panose="02020603050405020304" charset="0"/>
                <a:sym typeface="+mn-ea"/>
              </a:rPr>
              <a:t>85.5 %</a:t>
            </a:r>
            <a:r>
              <a:rPr lang="zh-TW" altLang="en-US" sz="1600">
                <a:latin typeface="Times New Roman" panose="02020603050405020304" charset="0"/>
                <a:ea typeface="標楷體" panose="03000509000000000000" charset="-120"/>
                <a:cs typeface="Times New Roman" panose="02020603050405020304" charset="0"/>
                <a:sym typeface="+mn-ea"/>
              </a:rPr>
              <a:t>。</a:t>
            </a:r>
            <a:endParaRPr lang="en-US" altLang="zh-TW" sz="1600">
              <a:solidFill>
                <a:srgbClr val="FF0000"/>
              </a:solidFill>
              <a:latin typeface="Times New Roman" panose="02020603050405020304" charset="0"/>
              <a:ea typeface="標楷體" panose="03000509000000000000" charset="-120"/>
              <a:cs typeface="Times New Roman" panose="02020603050405020304" charset="0"/>
              <a:sym typeface="+mn-ea"/>
            </a:endParaRPr>
          </a:p>
        </p:txBody>
      </p:sp>
      <p:pic>
        <p:nvPicPr>
          <p:cNvPr id="2" name="圖片 1"/>
          <p:cNvPicPr>
            <a:picLocks noChangeAspect="1"/>
          </p:cNvPicPr>
          <p:nvPr/>
        </p:nvPicPr>
        <p:blipFill>
          <a:blip r:embed="rId1"/>
          <a:stretch>
            <a:fillRect/>
          </a:stretch>
        </p:blipFill>
        <p:spPr>
          <a:xfrm>
            <a:off x="5358765" y="3912870"/>
            <a:ext cx="3579495" cy="1533525"/>
          </a:xfrm>
          <a:prstGeom prst="rect">
            <a:avLst/>
          </a:prstGeom>
        </p:spPr>
      </p:pic>
      <p:pic>
        <p:nvPicPr>
          <p:cNvPr id="3" name="圖片 2"/>
          <p:cNvPicPr>
            <a:picLocks noChangeAspect="1"/>
          </p:cNvPicPr>
          <p:nvPr/>
        </p:nvPicPr>
        <p:blipFill>
          <a:blip r:embed="rId2"/>
          <a:stretch>
            <a:fillRect/>
          </a:stretch>
        </p:blipFill>
        <p:spPr>
          <a:xfrm>
            <a:off x="789940" y="3913505"/>
            <a:ext cx="3549650" cy="1532890"/>
          </a:xfrm>
          <a:prstGeom prst="rect">
            <a:avLst/>
          </a:prstGeom>
        </p:spPr>
      </p:pic>
      <p:sp>
        <p:nvSpPr>
          <p:cNvPr id="13" name="向右箭號 12"/>
          <p:cNvSpPr/>
          <p:nvPr/>
        </p:nvSpPr>
        <p:spPr>
          <a:xfrm>
            <a:off x="4533900" y="4572000"/>
            <a:ext cx="546100" cy="21590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
        <p:nvSpPr>
          <p:cNvPr id="5" name="流程圖: 程序 4"/>
          <p:cNvSpPr/>
          <p:nvPr/>
        </p:nvSpPr>
        <p:spPr>
          <a:xfrm>
            <a:off x="549910" y="1435100"/>
            <a:ext cx="1073150" cy="340995"/>
          </a:xfrm>
          <a:prstGeom prst="flowChartProcess">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ltLang="zh-TW" sz="1800" b="1">
                <a:solidFill>
                  <a:schemeClr val="bg1"/>
                </a:solidFill>
                <a:latin typeface="Times New Roman" panose="02020603050405020304" charset="0"/>
                <a:ea typeface="標楷體" panose="03000509000000000000" charset="-120"/>
                <a:cs typeface="Times New Roman" panose="02020603050405020304" charset="0"/>
              </a:rPr>
              <a:t>LCD 4</a:t>
            </a:r>
            <a:endParaRPr lang="en-US" altLang="zh-TW" sz="1800" b="1">
              <a:solidFill>
                <a:schemeClr val="bg1"/>
              </a:solidFill>
              <a:latin typeface="Times New Roman" panose="02020603050405020304" charset="0"/>
              <a:ea typeface="標楷體" panose="03000509000000000000" charset="-12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7170" name="內容版面配置區 1"/>
          <p:cNvSpPr>
            <a:spLocks noGrp="1"/>
          </p:cNvSpPr>
          <p:nvPr>
            <p:ph sz="quarter" idx="11"/>
          </p:nvPr>
        </p:nvSpPr>
        <p:spPr>
          <a:xfrm>
            <a:off x="323850" y="323850"/>
            <a:ext cx="7153275" cy="504825"/>
          </a:xfrm>
          <a:noFill/>
          <a:ln>
            <a:noFill/>
          </a:ln>
        </p:spPr>
        <p:txBody>
          <a:bodyPr/>
          <a:lstStyle/>
          <a:p>
            <a:pPr marL="0" marR="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lang="zh-TW" altLang="en-US" sz="2800" b="1" dirty="0">
                <a:latin typeface="Times New Roman" panose="02020603050405020304" charset="0"/>
                <a:ea typeface="標楷體" panose="03000509000000000000" charset="-120"/>
                <a:cs typeface="Times New Roman" panose="02020603050405020304" charset="0"/>
                <a:sym typeface="+mn-ea"/>
              </a:rPr>
              <a:t>作業流程優化</a:t>
            </a:r>
            <a:r>
              <a:rPr kumimoji="0" lang="en-US" altLang="zh-TW" sz="3200" b="0" i="0" u="none" strike="noStrike" kern="1200" cap="none" spc="0" normalizeH="0" baseline="0" noProof="1">
                <a:solidFill>
                  <a:schemeClr val="tx1"/>
                </a:solidFill>
                <a:latin typeface="Times New Roman" panose="02020603050405020304" charset="0"/>
                <a:ea typeface="標楷體" panose="03000509000000000000" charset="-120"/>
                <a:cs typeface="Times New Roman" panose="02020603050405020304" charset="0"/>
                <a:sym typeface="+mn-ea"/>
              </a:rPr>
              <a:t> </a:t>
            </a:r>
            <a:endParaRPr kumimoji="0" lang="zh-TW" altLang="en-US" sz="3200" b="0" i="0" u="none" strike="noStrike" kern="1200" cap="none" spc="0" normalizeH="0" baseline="0" noProof="1">
              <a:solidFill>
                <a:schemeClr val="tx1"/>
              </a:solidFill>
              <a:latin typeface="Times New Roman" panose="02020603050405020304" charset="0"/>
              <a:ea typeface="標楷體" panose="03000509000000000000" charset="-120"/>
              <a:cs typeface="Times New Roman" panose="02020603050405020304" charset="0"/>
            </a:endParaRPr>
          </a:p>
        </p:txBody>
      </p:sp>
      <p:sp>
        <p:nvSpPr>
          <p:cNvPr id="13314" name="內容版面配置區 3"/>
          <p:cNvSpPr>
            <a:spLocks noGrp="1"/>
          </p:cNvSpPr>
          <p:nvPr>
            <p:ph sz="quarter" idx="13"/>
          </p:nvPr>
        </p:nvSpPr>
        <p:spPr>
          <a:xfrm>
            <a:off x="335915" y="916940"/>
            <a:ext cx="9049385" cy="518160"/>
          </a:xfrm>
          <a:noFill/>
          <a:ln>
            <a:noFill/>
          </a:ln>
        </p:spPr>
        <p:txBody>
          <a:bodyPr anchor="t" anchorCtr="0"/>
          <a:lstStyle/>
          <a:p>
            <a:pPr marL="285750" indent="-285750">
              <a:lnSpc>
                <a:spcPct val="150000"/>
              </a:lnSpc>
              <a:buFont typeface="Wingdings" panose="05000000000000000000" charset="0"/>
              <a:buChar char="p"/>
            </a:pPr>
            <a:r>
              <a:rPr lang="zh-TW" altLang="en-US" sz="1800" b="1" dirty="0">
                <a:latin typeface="Times New Roman" panose="02020603050405020304" charset="0"/>
                <a:ea typeface="標楷體" panose="03000509000000000000" charset="-120"/>
                <a:cs typeface="Times New Roman" panose="02020603050405020304" charset="0"/>
                <a:sym typeface="+mn-ea"/>
              </a:rPr>
              <a:t>作業員 </a:t>
            </a:r>
            <a:r>
              <a:rPr lang="en-US" altLang="zh-TW" sz="1800" b="1" dirty="0">
                <a:latin typeface="Times New Roman" panose="02020603050405020304" charset="0"/>
                <a:ea typeface="標楷體" panose="03000509000000000000" charset="-120"/>
                <a:cs typeface="Times New Roman" panose="02020603050405020304" charset="0"/>
                <a:sym typeface="+mn-ea"/>
              </a:rPr>
              <a:t>SOP </a:t>
            </a:r>
            <a:r>
              <a:rPr lang="zh-TW" altLang="en-US" sz="1800" b="1" dirty="0">
                <a:latin typeface="Times New Roman" panose="02020603050405020304" charset="0"/>
                <a:ea typeface="標楷體" panose="03000509000000000000" charset="-120"/>
                <a:cs typeface="Times New Roman" panose="02020603050405020304" charset="0"/>
                <a:sym typeface="+mn-ea"/>
              </a:rPr>
              <a:t>之判定 </a:t>
            </a:r>
            <a:r>
              <a:rPr lang="en-US" altLang="zh-TW" sz="1800" b="1" dirty="0">
                <a:latin typeface="Times New Roman" panose="02020603050405020304" charset="0"/>
                <a:ea typeface="標楷體" panose="03000509000000000000" charset="-120"/>
                <a:cs typeface="Times New Roman" panose="02020603050405020304" charset="0"/>
                <a:sym typeface="+mn-ea"/>
              </a:rPr>
              <a:t>- TCN </a:t>
            </a:r>
            <a:r>
              <a:rPr lang="zh-TW" altLang="en-US" sz="1800" b="1" dirty="0">
                <a:latin typeface="Times New Roman" panose="02020603050405020304" charset="0"/>
                <a:ea typeface="標楷體" panose="03000509000000000000" charset="-120"/>
                <a:cs typeface="Times New Roman" panose="02020603050405020304" charset="0"/>
                <a:sym typeface="+mn-ea"/>
              </a:rPr>
              <a:t>導入人工數位監測系統</a:t>
            </a:r>
            <a:endParaRPr lang="zh-TW" altLang="en-US" sz="1800" b="1" dirty="0">
              <a:latin typeface="Times New Roman" panose="02020603050405020304" charset="0"/>
              <a:ea typeface="標楷體" panose="03000509000000000000" charset="-120"/>
              <a:cs typeface="Times New Roman" panose="02020603050405020304" charset="0"/>
              <a:sym typeface="+mn-ea"/>
            </a:endParaRPr>
          </a:p>
          <a:p>
            <a:pPr>
              <a:lnSpc>
                <a:spcPct val="150000"/>
              </a:lnSpc>
              <a:buFont typeface="Wingdings" panose="05000000000000000000" charset="0"/>
            </a:pPr>
            <a:r>
              <a:rPr lang="zh-TW" altLang="en-US" sz="1800" b="1" dirty="0">
                <a:latin typeface="Times New Roman" panose="02020603050405020304" charset="0"/>
                <a:ea typeface="標楷體" panose="03000509000000000000" charset="-120"/>
                <a:cs typeface="Times New Roman" panose="02020603050405020304" charset="0"/>
                <a:sym typeface="+mn-ea"/>
              </a:rPr>
              <a:t> </a:t>
            </a:r>
            <a:endParaRPr lang="en-US" altLang="zh-TW" sz="1800" b="1" dirty="0">
              <a:latin typeface="Times New Roman" panose="02020603050405020304" charset="0"/>
              <a:ea typeface="標楷體" panose="03000509000000000000" charset="-120"/>
              <a:cs typeface="Times New Roman" panose="02020603050405020304" charset="0"/>
              <a:sym typeface="+mn-ea"/>
            </a:endParaRPr>
          </a:p>
        </p:txBody>
      </p:sp>
      <p:sp>
        <p:nvSpPr>
          <p:cNvPr id="14337" name="內容版面配置區 3"/>
          <p:cNvSpPr>
            <a:spLocks noGrp="1"/>
          </p:cNvSpPr>
          <p:nvPr/>
        </p:nvSpPr>
        <p:spPr>
          <a:xfrm>
            <a:off x="452755" y="1435100"/>
            <a:ext cx="8816340" cy="357505"/>
          </a:xfrm>
          <a:prstGeom prst="rect">
            <a:avLst/>
          </a:prstGeom>
          <a:noFill/>
          <a:ln>
            <a:noFill/>
          </a:ln>
        </p:spPr>
        <p:txBody>
          <a:bodyPr anchor="t" anchorCtr="0"/>
          <a:lstStyle>
            <a:lvl1pPr marL="0" indent="0" algn="l" rtl="0" eaLnBrk="0" fontAlgn="base" hangingPunct="0">
              <a:spcBef>
                <a:spcPct val="20000"/>
              </a:spcBef>
              <a:spcAft>
                <a:spcPct val="0"/>
              </a:spcAft>
              <a:buFont typeface="Arial" panose="020B0604020202020204" pitchFamily="34" charset="0"/>
              <a:buNone/>
              <a:defRPr sz="1400" kern="1200" baseline="0">
                <a:solidFill>
                  <a:schemeClr val="tx1"/>
                </a:solidFill>
                <a:latin typeface="Arial Unicode MS" pitchFamily="34" charset="-120"/>
                <a:ea typeface="Arial Unicode MS" pitchFamily="34" charset="-120"/>
                <a:cs typeface="Arial Unicode MS" pitchFamily="34" charset="-120"/>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zh-TW" altLang="en-US" sz="1600" dirty="0">
                <a:solidFill>
                  <a:schemeClr val="tx1"/>
                </a:solidFill>
                <a:latin typeface="Times New Roman" panose="02020603050405020304" charset="0"/>
                <a:ea typeface="標楷體" panose="03000509000000000000" charset="-120"/>
                <a:cs typeface="+mn-cs"/>
                <a:sym typeface="+mn-ea"/>
              </a:rPr>
              <a:t>共導入 </a:t>
            </a:r>
            <a:r>
              <a:rPr lang="en-US" altLang="zh-TW" sz="1600" u="sng" dirty="0">
                <a:solidFill>
                  <a:schemeClr val="tx1"/>
                </a:solidFill>
                <a:latin typeface="Times New Roman" panose="02020603050405020304" charset="0"/>
                <a:ea typeface="標楷體" panose="03000509000000000000" charset="-120"/>
                <a:cs typeface="+mn-cs"/>
                <a:sym typeface="+mn-ea"/>
              </a:rPr>
              <a:t>BN01 LCD4</a:t>
            </a:r>
            <a:r>
              <a:rPr lang="en-US" altLang="zh-TW" sz="1600" dirty="0">
                <a:solidFill>
                  <a:schemeClr val="tx1"/>
                </a:solidFill>
                <a:latin typeface="Times New Roman" panose="02020603050405020304" charset="0"/>
                <a:ea typeface="標楷體" panose="03000509000000000000" charset="-120"/>
                <a:cs typeface="+mn-cs"/>
                <a:sym typeface="+mn-ea"/>
              </a:rPr>
              <a:t> </a:t>
            </a:r>
            <a:r>
              <a:rPr lang="zh-TW" altLang="en-US" sz="1600" dirty="0">
                <a:solidFill>
                  <a:schemeClr val="tx1"/>
                </a:solidFill>
                <a:latin typeface="Times New Roman" panose="02020603050405020304" charset="0"/>
                <a:ea typeface="標楷體" panose="03000509000000000000" charset="-120"/>
                <a:cs typeface="+mn-cs"/>
                <a:sym typeface="+mn-ea"/>
              </a:rPr>
              <a:t>、</a:t>
            </a:r>
            <a:r>
              <a:rPr lang="en-US" altLang="zh-TW" sz="1600" u="sng" dirty="0">
                <a:solidFill>
                  <a:schemeClr val="tx1"/>
                </a:solidFill>
                <a:latin typeface="Times New Roman" panose="02020603050405020304" charset="0"/>
                <a:ea typeface="標楷體" panose="03000509000000000000" charset="-120"/>
                <a:cs typeface="+mn-cs"/>
                <a:sym typeface="+mn-ea"/>
              </a:rPr>
              <a:t>ASSY13</a:t>
            </a:r>
            <a:r>
              <a:rPr lang="en-US" altLang="zh-TW" sz="1600" dirty="0">
                <a:solidFill>
                  <a:schemeClr val="tx1"/>
                </a:solidFill>
                <a:latin typeface="Times New Roman" panose="02020603050405020304" charset="0"/>
                <a:ea typeface="標楷體" panose="03000509000000000000" charset="-120"/>
                <a:cs typeface="+mn-cs"/>
                <a:sym typeface="+mn-ea"/>
              </a:rPr>
              <a:t> </a:t>
            </a:r>
            <a:r>
              <a:rPr lang="zh-TW" altLang="en-US" sz="1600" dirty="0">
                <a:solidFill>
                  <a:schemeClr val="tx1"/>
                </a:solidFill>
                <a:latin typeface="Times New Roman" panose="02020603050405020304" charset="0"/>
                <a:ea typeface="標楷體" panose="03000509000000000000" charset="-120"/>
                <a:cs typeface="+mn-cs"/>
                <a:sym typeface="+mn-ea"/>
              </a:rPr>
              <a:t>兩站。</a:t>
            </a:r>
            <a:endParaRPr lang="zh-TW" altLang="en-US" sz="1600" dirty="0">
              <a:solidFill>
                <a:schemeClr val="tx1"/>
              </a:solidFill>
              <a:latin typeface="Times New Roman" panose="02020603050405020304" charset="0"/>
              <a:ea typeface="標楷體" panose="03000509000000000000" charset="-120"/>
              <a:cs typeface="+mn-cs"/>
              <a:sym typeface="+mn-ea"/>
            </a:endParaRPr>
          </a:p>
        </p:txBody>
      </p:sp>
      <p:pic>
        <p:nvPicPr>
          <p:cNvPr id="5" name="圖片 4" descr="擷取_2022_02_25_10_45_08_461"/>
          <p:cNvPicPr>
            <a:picLocks noChangeAspect="1"/>
          </p:cNvPicPr>
          <p:nvPr/>
        </p:nvPicPr>
        <p:blipFill>
          <a:blip r:embed="rId1"/>
          <a:stretch>
            <a:fillRect/>
          </a:stretch>
        </p:blipFill>
        <p:spPr>
          <a:xfrm>
            <a:off x="4738370" y="2265680"/>
            <a:ext cx="4646930" cy="2937510"/>
          </a:xfrm>
          <a:prstGeom prst="rect">
            <a:avLst/>
          </a:prstGeom>
        </p:spPr>
      </p:pic>
      <p:sp>
        <p:nvSpPr>
          <p:cNvPr id="6" name="矩形 5"/>
          <p:cNvSpPr/>
          <p:nvPr/>
        </p:nvSpPr>
        <p:spPr>
          <a:xfrm>
            <a:off x="4682490" y="4062730"/>
            <a:ext cx="4251325" cy="29464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7" name="圓桌 6"/>
          <p:cNvGraphicFramePr/>
          <p:nvPr/>
        </p:nvGraphicFramePr>
        <p:xfrm>
          <a:off x="529590" y="2543175"/>
          <a:ext cx="4022725" cy="1005840"/>
        </p:xfrm>
        <a:graphic>
          <a:graphicData uri="http://schemas.openxmlformats.org/drawingml/2006/table">
            <a:tbl>
              <a:tblPr firstRow="1" bandRow="1">
                <a:tableStyleId>{00A15C55-8517-42AA-B614-E9B94910E393}</a:tableStyleId>
              </a:tblPr>
              <a:tblGrid>
                <a:gridCol w="1358265"/>
                <a:gridCol w="1325880"/>
                <a:gridCol w="1338580"/>
              </a:tblGrid>
              <a:tr h="335280">
                <a:tc>
                  <a:txBody>
                    <a:bodyPr/>
                    <a:lstStyle/>
                    <a:p>
                      <a:pPr>
                        <a:buNone/>
                      </a:pPr>
                      <a:endParaRPr lang="zh-TW" altLang="en-US" sz="1600">
                        <a:latin typeface="Times New Roman" panose="02020603050405020304" charset="0"/>
                        <a:ea typeface="標楷體" panose="03000509000000000000" charset="-120"/>
                        <a:cs typeface="Times New Roman" panose="02020603050405020304" charset="0"/>
                      </a:endParaRPr>
                    </a:p>
                  </a:txBody>
                  <a:tcPr/>
                </a:tc>
                <a:tc>
                  <a:txBody>
                    <a:bodyPr/>
                    <a:lstStyle/>
                    <a:p>
                      <a:pPr>
                        <a:buNone/>
                      </a:pPr>
                      <a:r>
                        <a:rPr lang="zh-TW" altLang="en-US" sz="1600">
                          <a:latin typeface="Times New Roman" panose="02020603050405020304" charset="0"/>
                          <a:ea typeface="標楷體" panose="03000509000000000000" charset="-120"/>
                          <a:cs typeface="Times New Roman" panose="02020603050405020304" charset="0"/>
                          <a:sym typeface="+mn-ea"/>
                        </a:rPr>
                        <a:t>導入 </a:t>
                      </a:r>
                      <a:r>
                        <a:rPr lang="en-US" altLang="zh-TW" sz="1600">
                          <a:latin typeface="Times New Roman" panose="02020603050405020304" charset="0"/>
                          <a:ea typeface="標楷體" panose="03000509000000000000" charset="-120"/>
                          <a:cs typeface="Times New Roman" panose="02020603050405020304" charset="0"/>
                          <a:sym typeface="+mn-ea"/>
                        </a:rPr>
                        <a:t>TCN </a:t>
                      </a:r>
                      <a:r>
                        <a:rPr lang="zh-TW" altLang="en-US" sz="1600">
                          <a:latin typeface="Times New Roman" panose="02020603050405020304" charset="0"/>
                          <a:ea typeface="標楷體" panose="03000509000000000000" charset="-120"/>
                          <a:cs typeface="Times New Roman" panose="02020603050405020304" charset="0"/>
                          <a:sym typeface="+mn-ea"/>
                        </a:rPr>
                        <a:t>前</a:t>
                      </a:r>
                      <a:endParaRPr lang="zh-TW" altLang="en-US" sz="1600">
                        <a:latin typeface="Times New Roman" panose="02020603050405020304" charset="0"/>
                        <a:ea typeface="標楷體" panose="03000509000000000000" charset="-120"/>
                        <a:cs typeface="Times New Roman" panose="02020603050405020304" charset="0"/>
                        <a:sym typeface="+mn-ea"/>
                      </a:endParaRPr>
                    </a:p>
                  </a:txBody>
                  <a:tcPr/>
                </a:tc>
                <a:tc>
                  <a:txBody>
                    <a:bodyPr/>
                    <a:lstStyle/>
                    <a:p>
                      <a:pPr>
                        <a:buNone/>
                      </a:pPr>
                      <a:r>
                        <a:rPr lang="zh-TW" altLang="en-US" sz="1600">
                          <a:latin typeface="Times New Roman" panose="02020603050405020304" charset="0"/>
                          <a:ea typeface="標楷體" panose="03000509000000000000" charset="-120"/>
                          <a:cs typeface="Times New Roman" panose="02020603050405020304" charset="0"/>
                        </a:rPr>
                        <a:t>導入 </a:t>
                      </a:r>
                      <a:r>
                        <a:rPr lang="en-US" altLang="zh-TW" sz="1600">
                          <a:latin typeface="Times New Roman" panose="02020603050405020304" charset="0"/>
                          <a:ea typeface="標楷體" panose="03000509000000000000" charset="-120"/>
                          <a:cs typeface="Times New Roman" panose="02020603050405020304" charset="0"/>
                        </a:rPr>
                        <a:t>TCN </a:t>
                      </a:r>
                      <a:r>
                        <a:rPr lang="zh-TW" altLang="en-US" sz="1600">
                          <a:latin typeface="Times New Roman" panose="02020603050405020304" charset="0"/>
                          <a:ea typeface="標楷體" panose="03000509000000000000" charset="-120"/>
                          <a:cs typeface="Times New Roman" panose="02020603050405020304" charset="0"/>
                        </a:rPr>
                        <a:t>後</a:t>
                      </a:r>
                      <a:r>
                        <a:rPr lang="en-US" altLang="zh-TW" sz="1600">
                          <a:latin typeface="Times New Roman" panose="02020603050405020304" charset="0"/>
                          <a:ea typeface="標楷體" panose="03000509000000000000" charset="-120"/>
                          <a:cs typeface="Times New Roman" panose="02020603050405020304" charset="0"/>
                        </a:rPr>
                        <a:t> </a:t>
                      </a:r>
                      <a:endParaRPr lang="zh-TW" altLang="en-US" sz="1600">
                        <a:latin typeface="Times New Roman" panose="02020603050405020304" charset="0"/>
                        <a:ea typeface="標楷體" panose="03000509000000000000" charset="-120"/>
                        <a:cs typeface="Times New Roman" panose="02020603050405020304" charset="0"/>
                      </a:endParaRPr>
                    </a:p>
                  </a:txBody>
                  <a:tcPr/>
                </a:tc>
              </a:tr>
              <a:tr h="335280">
                <a:tc>
                  <a:txBody>
                    <a:bodyPr/>
                    <a:lstStyle/>
                    <a:p>
                      <a:pPr algn="ctr">
                        <a:buNone/>
                      </a:pPr>
                      <a:r>
                        <a:rPr lang="en-US" altLang="zh-TW" sz="1600">
                          <a:latin typeface="Times New Roman" panose="02020603050405020304" charset="0"/>
                          <a:ea typeface="標楷體" panose="03000509000000000000" charset="-120"/>
                          <a:cs typeface="Times New Roman" panose="02020603050405020304" charset="0"/>
                        </a:rPr>
                        <a:t>RTX 3080</a:t>
                      </a:r>
                      <a:endParaRPr lang="en-US" altLang="zh-TW" sz="1600">
                        <a:latin typeface="Times New Roman" panose="02020603050405020304" charset="0"/>
                        <a:ea typeface="標楷體" panose="03000509000000000000" charset="-120"/>
                        <a:cs typeface="Times New Roman" panose="02020603050405020304" charset="0"/>
                      </a:endParaRPr>
                    </a:p>
                  </a:txBody>
                  <a:tcPr/>
                </a:tc>
                <a:tc>
                  <a:txBody>
                    <a:bodyPr/>
                    <a:lstStyle/>
                    <a:p>
                      <a:pPr algn="ctr">
                        <a:buNone/>
                      </a:pPr>
                      <a:r>
                        <a:rPr lang="en-US" altLang="zh-TW" sz="1600">
                          <a:latin typeface="Times New Roman" panose="02020603050405020304" charset="0"/>
                          <a:ea typeface="標楷體" panose="03000509000000000000" charset="-120"/>
                          <a:cs typeface="Times New Roman" panose="02020603050405020304" charset="0"/>
                        </a:rPr>
                        <a:t>13 ms</a:t>
                      </a:r>
                      <a:endParaRPr lang="en-US" altLang="zh-TW" sz="1600">
                        <a:latin typeface="Times New Roman" panose="02020603050405020304" charset="0"/>
                        <a:ea typeface="標楷體" panose="03000509000000000000" charset="-120"/>
                        <a:cs typeface="Times New Roman" panose="02020603050405020304" charset="0"/>
                      </a:endParaRPr>
                    </a:p>
                  </a:txBody>
                  <a:tcPr/>
                </a:tc>
                <a:tc>
                  <a:txBody>
                    <a:bodyPr/>
                    <a:lstStyle/>
                    <a:p>
                      <a:pPr algn="ctr">
                        <a:buNone/>
                      </a:pPr>
                      <a:r>
                        <a:rPr lang="en-US" altLang="zh-TW" sz="1600" b="1">
                          <a:latin typeface="Times New Roman" panose="02020603050405020304" charset="0"/>
                          <a:ea typeface="標楷體" panose="03000509000000000000" charset="-120"/>
                          <a:cs typeface="Times New Roman" panose="02020603050405020304" charset="0"/>
                        </a:rPr>
                        <a:t>14 ms</a:t>
                      </a:r>
                      <a:endParaRPr lang="en-US" altLang="zh-TW" sz="1600" b="1">
                        <a:latin typeface="Times New Roman" panose="02020603050405020304" charset="0"/>
                        <a:ea typeface="標楷體" panose="03000509000000000000" charset="-120"/>
                        <a:cs typeface="Times New Roman" panose="02020603050405020304" charset="0"/>
                      </a:endParaRPr>
                    </a:p>
                  </a:txBody>
                  <a:tcPr/>
                </a:tc>
              </a:tr>
              <a:tr h="335280">
                <a:tc>
                  <a:txBody>
                    <a:bodyPr/>
                    <a:lstStyle/>
                    <a:p>
                      <a:pPr algn="ctr">
                        <a:buNone/>
                      </a:pPr>
                      <a:r>
                        <a:rPr lang="en-US" altLang="zh-TW" sz="1600">
                          <a:latin typeface="Times New Roman" panose="02020603050405020304" charset="0"/>
                          <a:ea typeface="標楷體" panose="03000509000000000000" charset="-120"/>
                          <a:cs typeface="Times New Roman" panose="02020603050405020304" charset="0"/>
                        </a:rPr>
                        <a:t>Nano</a:t>
                      </a:r>
                      <a:endParaRPr lang="en-US" altLang="zh-TW" sz="1600">
                        <a:latin typeface="Times New Roman" panose="02020603050405020304" charset="0"/>
                        <a:ea typeface="標楷體" panose="03000509000000000000" charset="-120"/>
                        <a:cs typeface="Times New Roman" panose="02020603050405020304" charset="0"/>
                      </a:endParaRPr>
                    </a:p>
                  </a:txBody>
                  <a:tcPr/>
                </a:tc>
                <a:tc>
                  <a:txBody>
                    <a:bodyPr/>
                    <a:lstStyle/>
                    <a:p>
                      <a:pPr algn="ctr">
                        <a:buNone/>
                      </a:pPr>
                      <a:r>
                        <a:rPr lang="en-US" altLang="zh-TW" sz="1600">
                          <a:latin typeface="Times New Roman" panose="02020603050405020304" charset="0"/>
                          <a:ea typeface="標楷體" panose="03000509000000000000" charset="-120"/>
                          <a:cs typeface="Times New Roman" panose="02020603050405020304" charset="0"/>
                        </a:rPr>
                        <a:t>53 ms</a:t>
                      </a:r>
                      <a:endParaRPr lang="en-US" altLang="zh-TW" sz="1600">
                        <a:latin typeface="Times New Roman" panose="02020603050405020304" charset="0"/>
                        <a:ea typeface="標楷體" panose="03000509000000000000" charset="-120"/>
                        <a:cs typeface="Times New Roman" panose="02020603050405020304" charset="0"/>
                      </a:endParaRPr>
                    </a:p>
                  </a:txBody>
                  <a:tcPr/>
                </a:tc>
                <a:tc>
                  <a:txBody>
                    <a:bodyPr/>
                    <a:lstStyle/>
                    <a:p>
                      <a:pPr algn="ctr">
                        <a:buNone/>
                      </a:pPr>
                      <a:r>
                        <a:rPr lang="en-US" altLang="zh-TW" sz="1600" b="1">
                          <a:latin typeface="Times New Roman" panose="02020603050405020304" charset="0"/>
                          <a:ea typeface="標楷體" panose="03000509000000000000" charset="-120"/>
                          <a:cs typeface="Times New Roman" panose="02020603050405020304" charset="0"/>
                        </a:rPr>
                        <a:t>59 ms</a:t>
                      </a:r>
                      <a:endParaRPr lang="en-US" altLang="zh-TW" sz="1600" b="1">
                        <a:latin typeface="Times New Roman" panose="02020603050405020304" charset="0"/>
                        <a:ea typeface="標楷體" panose="03000509000000000000" charset="-120"/>
                        <a:cs typeface="Times New Roman" panose="02020603050405020304" charset="0"/>
                      </a:endParaRPr>
                    </a:p>
                  </a:txBody>
                  <a:tcPr/>
                </a:tc>
              </a:tr>
            </a:tbl>
          </a:graphicData>
        </a:graphic>
      </p:graphicFrame>
      <p:sp>
        <p:nvSpPr>
          <p:cNvPr id="8" name="文字方塊 7"/>
          <p:cNvSpPr txBox="1"/>
          <p:nvPr/>
        </p:nvSpPr>
        <p:spPr>
          <a:xfrm>
            <a:off x="438150" y="2205990"/>
            <a:ext cx="1609090" cy="337185"/>
          </a:xfrm>
          <a:prstGeom prst="rect">
            <a:avLst/>
          </a:prstGeom>
          <a:noFill/>
        </p:spPr>
        <p:txBody>
          <a:bodyPr wrap="none" rtlCol="0">
            <a:spAutoFit/>
          </a:bodyPr>
          <a:lstStyle/>
          <a:p>
            <a:r>
              <a:rPr lang="zh-TW" altLang="en-US" sz="1600" b="1" u="sng">
                <a:latin typeface="標楷體" panose="03000509000000000000" charset="-120"/>
                <a:ea typeface="標楷體" panose="03000509000000000000" charset="-120"/>
              </a:rPr>
              <a:t>檢測時間測試</a:t>
            </a:r>
            <a:r>
              <a:rPr lang="zh-TW" altLang="en-US" sz="1600">
                <a:latin typeface="標楷體" panose="03000509000000000000" charset="-120"/>
                <a:ea typeface="標楷體" panose="03000509000000000000" charset="-120"/>
              </a:rPr>
              <a:t>：</a:t>
            </a:r>
            <a:endParaRPr lang="zh-TW" altLang="en-US" sz="1600">
              <a:latin typeface="標楷體" panose="03000509000000000000" charset="-120"/>
              <a:ea typeface="標楷體" panose="03000509000000000000" charset="-120"/>
            </a:endParaRPr>
          </a:p>
        </p:txBody>
      </p:sp>
      <p:graphicFrame>
        <p:nvGraphicFramePr>
          <p:cNvPr id="10" name="圓桌 9"/>
          <p:cNvGraphicFramePr/>
          <p:nvPr/>
        </p:nvGraphicFramePr>
        <p:xfrm>
          <a:off x="529590" y="4404995"/>
          <a:ext cx="4022725" cy="670560"/>
        </p:xfrm>
        <a:graphic>
          <a:graphicData uri="http://schemas.openxmlformats.org/drawingml/2006/table">
            <a:tbl>
              <a:tblPr firstRow="1" bandRow="1">
                <a:tableStyleId>{21E4AEA4-8DFA-4A89-87EB-49C32662AFE0}</a:tableStyleId>
              </a:tblPr>
              <a:tblGrid>
                <a:gridCol w="1358265"/>
                <a:gridCol w="1325880"/>
                <a:gridCol w="1338580"/>
              </a:tblGrid>
              <a:tr h="335280">
                <a:tc>
                  <a:txBody>
                    <a:bodyPr/>
                    <a:lstStyle/>
                    <a:p>
                      <a:pPr>
                        <a:buNone/>
                      </a:pPr>
                      <a:endParaRPr lang="zh-TW" altLang="en-US" sz="1600">
                        <a:latin typeface="Times New Roman" panose="02020603050405020304" charset="0"/>
                        <a:ea typeface="標楷體" panose="03000509000000000000" charset="-120"/>
                        <a:cs typeface="Times New Roman" panose="02020603050405020304" charset="0"/>
                      </a:endParaRPr>
                    </a:p>
                  </a:txBody>
                  <a:tcPr/>
                </a:tc>
                <a:tc>
                  <a:txBody>
                    <a:bodyPr/>
                    <a:lstStyle/>
                    <a:p>
                      <a:pPr>
                        <a:buNone/>
                      </a:pPr>
                      <a:r>
                        <a:rPr lang="zh-TW" altLang="en-US" sz="1600">
                          <a:latin typeface="Times New Roman" panose="02020603050405020304" charset="0"/>
                          <a:ea typeface="標楷體" panose="03000509000000000000" charset="-120"/>
                          <a:cs typeface="Times New Roman" panose="02020603050405020304" charset="0"/>
                        </a:rPr>
                        <a:t>原 </a:t>
                      </a:r>
                      <a:r>
                        <a:rPr lang="en-US" altLang="zh-TW" sz="1600">
                          <a:latin typeface="Times New Roman" panose="02020603050405020304" charset="0"/>
                          <a:ea typeface="標楷體" panose="03000509000000000000" charset="-120"/>
                          <a:cs typeface="Times New Roman" panose="02020603050405020304" charset="0"/>
                        </a:rPr>
                        <a:t>SOP </a:t>
                      </a:r>
                      <a:r>
                        <a:rPr lang="zh-TW" altLang="en-US" sz="1600">
                          <a:latin typeface="Times New Roman" panose="02020603050405020304" charset="0"/>
                          <a:ea typeface="標楷體" panose="03000509000000000000" charset="-120"/>
                          <a:cs typeface="Times New Roman" panose="02020603050405020304" charset="0"/>
                        </a:rPr>
                        <a:t>判定</a:t>
                      </a:r>
                      <a:endParaRPr lang="zh-TW" altLang="en-US" sz="1600">
                        <a:latin typeface="Times New Roman" panose="02020603050405020304" charset="0"/>
                        <a:ea typeface="標楷體" panose="03000509000000000000" charset="-120"/>
                        <a:cs typeface="Times New Roman" panose="02020603050405020304" charset="0"/>
                      </a:endParaRPr>
                    </a:p>
                  </a:txBody>
                  <a:tcPr/>
                </a:tc>
                <a:tc>
                  <a:txBody>
                    <a:bodyPr/>
                    <a:lstStyle/>
                    <a:p>
                      <a:pPr>
                        <a:buNone/>
                      </a:pPr>
                      <a:r>
                        <a:rPr lang="zh-TW" altLang="en-US" sz="1600">
                          <a:latin typeface="Times New Roman" panose="02020603050405020304" charset="0"/>
                          <a:ea typeface="標楷體" panose="03000509000000000000" charset="-120"/>
                          <a:cs typeface="Times New Roman" panose="02020603050405020304" charset="0"/>
                        </a:rPr>
                        <a:t>導入 </a:t>
                      </a:r>
                      <a:r>
                        <a:rPr lang="en-US" altLang="zh-TW" sz="1600">
                          <a:latin typeface="Times New Roman" panose="02020603050405020304" charset="0"/>
                          <a:ea typeface="標楷體" panose="03000509000000000000" charset="-120"/>
                          <a:cs typeface="Times New Roman" panose="02020603050405020304" charset="0"/>
                        </a:rPr>
                        <a:t>TCN </a:t>
                      </a:r>
                      <a:r>
                        <a:rPr lang="zh-TW" altLang="en-US" sz="1600">
                          <a:latin typeface="Times New Roman" panose="02020603050405020304" charset="0"/>
                          <a:ea typeface="標楷體" panose="03000509000000000000" charset="-120"/>
                          <a:cs typeface="Times New Roman" panose="02020603050405020304" charset="0"/>
                        </a:rPr>
                        <a:t>後</a:t>
                      </a:r>
                      <a:r>
                        <a:rPr lang="en-US" altLang="zh-TW" sz="1600">
                          <a:latin typeface="Times New Roman" panose="02020603050405020304" charset="0"/>
                          <a:ea typeface="標楷體" panose="03000509000000000000" charset="-120"/>
                          <a:cs typeface="Times New Roman" panose="02020603050405020304" charset="0"/>
                        </a:rPr>
                        <a:t> </a:t>
                      </a:r>
                      <a:endParaRPr lang="en-US" altLang="zh-TW" sz="1600">
                        <a:latin typeface="Times New Roman" panose="02020603050405020304" charset="0"/>
                        <a:ea typeface="標楷體" panose="03000509000000000000" charset="-120"/>
                        <a:cs typeface="Times New Roman" panose="02020603050405020304" charset="0"/>
                      </a:endParaRPr>
                    </a:p>
                  </a:txBody>
                  <a:tcPr/>
                </a:tc>
              </a:tr>
              <a:tr h="335280">
                <a:tc>
                  <a:txBody>
                    <a:bodyPr/>
                    <a:lstStyle/>
                    <a:p>
                      <a:pPr algn="ctr">
                        <a:buNone/>
                      </a:pPr>
                      <a:r>
                        <a:rPr lang="zh-TW" altLang="en-US" sz="1600">
                          <a:latin typeface="Times New Roman" panose="02020603050405020304" charset="0"/>
                          <a:ea typeface="標楷體" panose="03000509000000000000" charset="-120"/>
                          <a:cs typeface="Times New Roman" panose="02020603050405020304" charset="0"/>
                        </a:rPr>
                        <a:t>準確率</a:t>
                      </a:r>
                      <a:endParaRPr lang="zh-TW" altLang="en-US" sz="1600">
                        <a:latin typeface="Times New Roman" panose="02020603050405020304" charset="0"/>
                        <a:ea typeface="標楷體" panose="03000509000000000000" charset="-120"/>
                        <a:cs typeface="Times New Roman" panose="02020603050405020304" charset="0"/>
                      </a:endParaRPr>
                    </a:p>
                  </a:txBody>
                  <a:tcPr/>
                </a:tc>
                <a:tc>
                  <a:txBody>
                    <a:bodyPr/>
                    <a:lstStyle/>
                    <a:p>
                      <a:pPr algn="ctr">
                        <a:buNone/>
                      </a:pPr>
                      <a:r>
                        <a:rPr lang="en-US" altLang="zh-TW" sz="1600">
                          <a:latin typeface="Times New Roman" panose="02020603050405020304" charset="0"/>
                          <a:ea typeface="標楷體" panose="03000509000000000000" charset="-120"/>
                          <a:cs typeface="Times New Roman" panose="02020603050405020304" charset="0"/>
                        </a:rPr>
                        <a:t>43.5 %</a:t>
                      </a:r>
                      <a:endParaRPr lang="en-US" altLang="zh-TW" sz="1600">
                        <a:latin typeface="Times New Roman" panose="02020603050405020304" charset="0"/>
                        <a:ea typeface="標楷體" panose="03000509000000000000" charset="-120"/>
                        <a:cs typeface="Times New Roman" panose="02020603050405020304" charset="0"/>
                      </a:endParaRPr>
                    </a:p>
                  </a:txBody>
                  <a:tcPr/>
                </a:tc>
                <a:tc>
                  <a:txBody>
                    <a:bodyPr/>
                    <a:lstStyle/>
                    <a:p>
                      <a:pPr algn="ctr">
                        <a:buNone/>
                      </a:pPr>
                      <a:r>
                        <a:rPr lang="en-US" altLang="zh-TW" sz="1600" b="1">
                          <a:latin typeface="Times New Roman" panose="02020603050405020304" charset="0"/>
                          <a:ea typeface="標楷體" panose="03000509000000000000" charset="-120"/>
                          <a:cs typeface="Times New Roman" panose="02020603050405020304" charset="0"/>
                        </a:rPr>
                        <a:t>76.8 %</a:t>
                      </a:r>
                      <a:endParaRPr lang="en-US" altLang="zh-TW" sz="1600" b="1">
                        <a:latin typeface="Times New Roman" panose="02020603050405020304" charset="0"/>
                        <a:ea typeface="標楷體" panose="03000509000000000000" charset="-120"/>
                        <a:cs typeface="Times New Roman" panose="02020603050405020304" charset="0"/>
                      </a:endParaRPr>
                    </a:p>
                  </a:txBody>
                  <a:tcPr/>
                </a:tc>
              </a:tr>
            </a:tbl>
          </a:graphicData>
        </a:graphic>
      </p:graphicFrame>
      <p:sp>
        <p:nvSpPr>
          <p:cNvPr id="11" name="文字方塊 10"/>
          <p:cNvSpPr txBox="1"/>
          <p:nvPr/>
        </p:nvSpPr>
        <p:spPr>
          <a:xfrm>
            <a:off x="438150" y="4067810"/>
            <a:ext cx="3573145" cy="337185"/>
          </a:xfrm>
          <a:prstGeom prst="rect">
            <a:avLst/>
          </a:prstGeom>
          <a:noFill/>
        </p:spPr>
        <p:txBody>
          <a:bodyPr wrap="none" rtlCol="0">
            <a:spAutoFit/>
          </a:bodyPr>
          <a:lstStyle/>
          <a:p>
            <a:r>
              <a:rPr lang="zh-TW" altLang="en-US" sz="1600" b="1" u="sng">
                <a:latin typeface="標楷體" panose="03000509000000000000" charset="-120"/>
                <a:ea typeface="標楷體" panose="03000509000000000000" charset="-120"/>
              </a:rPr>
              <a:t>準確率測試</a:t>
            </a:r>
            <a:r>
              <a:rPr lang="zh-TW" altLang="en-US" sz="1600">
                <a:latin typeface="標楷體" panose="03000509000000000000" charset="-120"/>
                <a:ea typeface="標楷體" panose="03000509000000000000" charset="-120"/>
              </a:rPr>
              <a:t>： </a:t>
            </a:r>
            <a:r>
              <a:rPr lang="en-US" altLang="zh-TW" sz="1600">
                <a:solidFill>
                  <a:schemeClr val="bg1">
                    <a:lumMod val="65000"/>
                  </a:schemeClr>
                </a:solidFill>
                <a:latin typeface="Times New Roman" panose="02020603050405020304" charset="0"/>
                <a:ea typeface="標楷體" panose="03000509000000000000" charset="-120"/>
                <a:cs typeface="Times New Roman" panose="02020603050405020304" charset="0"/>
              </a:rPr>
              <a:t>(</a:t>
            </a:r>
            <a:r>
              <a:rPr lang="zh-TW" altLang="en-US" sz="1600">
                <a:solidFill>
                  <a:schemeClr val="bg1">
                    <a:lumMod val="65000"/>
                  </a:schemeClr>
                </a:solidFill>
                <a:latin typeface="Times New Roman" panose="02020603050405020304" charset="0"/>
                <a:ea typeface="標楷體" panose="03000509000000000000" charset="-120"/>
                <a:cs typeface="Times New Roman" panose="02020603050405020304" charset="0"/>
              </a:rPr>
              <a:t>共測試組裝 </a:t>
            </a:r>
            <a:r>
              <a:rPr lang="en-US" altLang="zh-TW" sz="1600">
                <a:solidFill>
                  <a:schemeClr val="bg1">
                    <a:lumMod val="65000"/>
                  </a:schemeClr>
                </a:solidFill>
                <a:latin typeface="Times New Roman" panose="02020603050405020304" charset="0"/>
                <a:ea typeface="標楷體" panose="03000509000000000000" charset="-120"/>
                <a:cs typeface="Times New Roman" panose="02020603050405020304" charset="0"/>
              </a:rPr>
              <a:t>65 </a:t>
            </a:r>
            <a:r>
              <a:rPr lang="zh-TW" altLang="en-US" sz="1600">
                <a:solidFill>
                  <a:schemeClr val="bg1">
                    <a:lumMod val="65000"/>
                  </a:schemeClr>
                </a:solidFill>
                <a:latin typeface="Times New Roman" panose="02020603050405020304" charset="0"/>
                <a:ea typeface="標楷體" panose="03000509000000000000" charset="-120"/>
                <a:cs typeface="Times New Roman" panose="02020603050405020304" charset="0"/>
              </a:rPr>
              <a:t>台產品</a:t>
            </a:r>
            <a:r>
              <a:rPr lang="en-US" altLang="zh-TW" sz="1600">
                <a:solidFill>
                  <a:schemeClr val="bg1">
                    <a:lumMod val="65000"/>
                  </a:schemeClr>
                </a:solidFill>
                <a:latin typeface="Times New Roman" panose="02020603050405020304" charset="0"/>
                <a:ea typeface="標楷體" panose="03000509000000000000" charset="-120"/>
                <a:cs typeface="Times New Roman" panose="02020603050405020304" charset="0"/>
              </a:rPr>
              <a:t>)</a:t>
            </a:r>
            <a:endParaRPr lang="en-US" altLang="zh-TW" sz="1600">
              <a:solidFill>
                <a:schemeClr val="bg1">
                  <a:lumMod val="65000"/>
                </a:schemeClr>
              </a:solidFill>
              <a:latin typeface="Times New Roman" panose="02020603050405020304" charset="0"/>
              <a:ea typeface="標楷體" panose="03000509000000000000" charset="-120"/>
              <a:cs typeface="Times New Roman" panose="02020603050405020304" charset="0"/>
            </a:endParaRPr>
          </a:p>
        </p:txBody>
      </p:sp>
      <p:sp>
        <p:nvSpPr>
          <p:cNvPr id="2" name="文字方塊 1"/>
          <p:cNvSpPr txBox="1"/>
          <p:nvPr/>
        </p:nvSpPr>
        <p:spPr>
          <a:xfrm>
            <a:off x="529590" y="3633470"/>
            <a:ext cx="4064635" cy="321945"/>
          </a:xfrm>
          <a:prstGeom prst="rect">
            <a:avLst/>
          </a:prstGeom>
          <a:solidFill>
            <a:schemeClr val="accent3">
              <a:lumMod val="20000"/>
              <a:lumOff val="80000"/>
            </a:schemeClr>
          </a:solidFill>
        </p:spPr>
        <p:txBody>
          <a:bodyPr wrap="none" rtlCol="0">
            <a:spAutoFit/>
          </a:bodyPr>
          <a:lstStyle/>
          <a:p>
            <a:r>
              <a:rPr lang="en-US" altLang="zh-TW" sz="1500">
                <a:latin typeface="Times New Roman" panose="02020603050405020304" charset="0"/>
                <a:ea typeface="標楷體" panose="03000509000000000000" charset="-120"/>
                <a:cs typeface="Times New Roman" panose="02020603050405020304" charset="0"/>
              </a:rPr>
              <a:t># </a:t>
            </a:r>
            <a:r>
              <a:rPr lang="zh-TW" altLang="en-US" sz="1500">
                <a:latin typeface="Times New Roman" panose="02020603050405020304" charset="0"/>
                <a:ea typeface="標楷體" panose="03000509000000000000" charset="-120"/>
                <a:cs typeface="Times New Roman" panose="02020603050405020304" charset="0"/>
              </a:rPr>
              <a:t>導入</a:t>
            </a:r>
            <a:r>
              <a:rPr lang="en-US" altLang="zh-TW" sz="1500">
                <a:latin typeface="Times New Roman" panose="02020603050405020304" charset="0"/>
                <a:ea typeface="標楷體" panose="03000509000000000000" charset="-120"/>
                <a:cs typeface="Times New Roman" panose="02020603050405020304" charset="0"/>
              </a:rPr>
              <a:t> TCN </a:t>
            </a:r>
            <a:r>
              <a:rPr lang="zh-TW" altLang="en-US" sz="1500">
                <a:latin typeface="Times New Roman" panose="02020603050405020304" charset="0"/>
                <a:ea typeface="標楷體" panose="03000509000000000000" charset="-120"/>
                <a:cs typeface="Times New Roman" panose="02020603050405020304" charset="0"/>
              </a:rPr>
              <a:t>後，在 </a:t>
            </a:r>
            <a:r>
              <a:rPr lang="en-US" altLang="zh-TW" sz="1500">
                <a:latin typeface="Times New Roman" panose="02020603050405020304" charset="0"/>
                <a:ea typeface="標楷體" panose="03000509000000000000" charset="-120"/>
                <a:cs typeface="Times New Roman" panose="02020603050405020304" charset="0"/>
              </a:rPr>
              <a:t>Nano </a:t>
            </a:r>
            <a:r>
              <a:rPr lang="zh-TW" altLang="en-US" sz="1500">
                <a:latin typeface="Times New Roman" panose="02020603050405020304" charset="0"/>
                <a:ea typeface="標楷體" panose="03000509000000000000" charset="-120"/>
                <a:cs typeface="Times New Roman" panose="02020603050405020304" charset="0"/>
              </a:rPr>
              <a:t>上平均約</a:t>
            </a:r>
            <a:r>
              <a:rPr lang="zh-TW" altLang="en-US" sz="1500" b="1">
                <a:latin typeface="Times New Roman" panose="02020603050405020304" charset="0"/>
                <a:ea typeface="標楷體" panose="03000509000000000000" charset="-120"/>
                <a:cs typeface="Times New Roman" panose="02020603050405020304" charset="0"/>
              </a:rPr>
              <a:t>增加 </a:t>
            </a:r>
            <a:r>
              <a:rPr lang="en-US" altLang="zh-TW" sz="1500" b="1">
                <a:latin typeface="Times New Roman" panose="02020603050405020304" charset="0"/>
                <a:ea typeface="標楷體" panose="03000509000000000000" charset="-120"/>
                <a:cs typeface="Times New Roman" panose="02020603050405020304" charset="0"/>
              </a:rPr>
              <a:t>6 ms </a:t>
            </a:r>
            <a:r>
              <a:rPr lang="zh-TW" altLang="en-US" sz="1500">
                <a:latin typeface="Times New Roman" panose="02020603050405020304" charset="0"/>
                <a:ea typeface="標楷體" panose="03000509000000000000" charset="-120"/>
                <a:cs typeface="Times New Roman" panose="02020603050405020304" charset="0"/>
              </a:rPr>
              <a:t>。</a:t>
            </a:r>
            <a:endParaRPr lang="zh-TW" altLang="en-US" sz="1500">
              <a:latin typeface="Times New Roman" panose="02020603050405020304" charset="0"/>
              <a:ea typeface="標楷體" panose="03000509000000000000" charset="-120"/>
              <a:cs typeface="Times New Roman" panose="02020603050405020304" charset="0"/>
            </a:endParaRPr>
          </a:p>
        </p:txBody>
      </p:sp>
      <p:sp>
        <p:nvSpPr>
          <p:cNvPr id="3" name="流程圖: 程序 2"/>
          <p:cNvSpPr/>
          <p:nvPr/>
        </p:nvSpPr>
        <p:spPr>
          <a:xfrm>
            <a:off x="529590" y="1792605"/>
            <a:ext cx="1073150" cy="340995"/>
          </a:xfrm>
          <a:prstGeom prst="flowChartProcess">
            <a:avLst/>
          </a:prstGeom>
        </p:spPr>
        <p:style>
          <a:lnRef idx="3">
            <a:schemeClr val="lt1"/>
          </a:lnRef>
          <a:fillRef idx="1">
            <a:schemeClr val="accent3"/>
          </a:fillRef>
          <a:effectRef idx="1">
            <a:schemeClr val="accent3"/>
          </a:effectRef>
          <a:fontRef idx="minor">
            <a:schemeClr val="lt1"/>
          </a:fontRef>
        </p:style>
        <p:txBody>
          <a:bodyPr rtlCol="0" anchor="ctr"/>
          <a:p>
            <a:pPr algn="ctr"/>
            <a:r>
              <a:rPr lang="en-US" altLang="zh-TW" sz="1800" b="1">
                <a:solidFill>
                  <a:schemeClr val="bg1"/>
                </a:solidFill>
                <a:latin typeface="Times New Roman" panose="02020603050405020304" charset="0"/>
                <a:ea typeface="標楷體" panose="03000509000000000000" charset="-120"/>
                <a:cs typeface="Times New Roman" panose="02020603050405020304" charset="0"/>
              </a:rPr>
              <a:t>LCD 4</a:t>
            </a:r>
            <a:endParaRPr lang="en-US" altLang="zh-TW" sz="1800" b="1">
              <a:solidFill>
                <a:schemeClr val="bg1"/>
              </a:solidFill>
              <a:latin typeface="Times New Roman" panose="02020603050405020304" charset="0"/>
              <a:ea typeface="標楷體" panose="03000509000000000000" charset="-12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4337" name="內容版面配置區 3"/>
          <p:cNvSpPr>
            <a:spLocks noGrp="1"/>
          </p:cNvSpPr>
          <p:nvPr/>
        </p:nvSpPr>
        <p:spPr>
          <a:xfrm>
            <a:off x="770255" y="2016125"/>
            <a:ext cx="4102100" cy="2051050"/>
          </a:xfrm>
          <a:prstGeom prst="rect">
            <a:avLst/>
          </a:prstGeom>
          <a:noFill/>
          <a:ln>
            <a:noFill/>
          </a:ln>
        </p:spPr>
        <p:txBody>
          <a:bodyPr anchor="t" anchorCtr="0"/>
          <a:lstStyle>
            <a:lvl1pPr marL="0" indent="0" algn="l" rtl="0" eaLnBrk="0" fontAlgn="base" hangingPunct="0">
              <a:spcBef>
                <a:spcPct val="20000"/>
              </a:spcBef>
              <a:spcAft>
                <a:spcPct val="0"/>
              </a:spcAft>
              <a:buFont typeface="Arial" panose="020B0604020202020204" pitchFamily="34" charset="0"/>
              <a:buNone/>
              <a:defRPr sz="1400" kern="1200" baseline="0">
                <a:solidFill>
                  <a:schemeClr val="tx1"/>
                </a:solidFill>
                <a:latin typeface="Arial Unicode MS" pitchFamily="34" charset="-120"/>
                <a:ea typeface="Arial Unicode MS" pitchFamily="34" charset="-120"/>
                <a:cs typeface="Arial Unicode MS" pitchFamily="34" charset="-120"/>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zh-TW" altLang="en-US" sz="1600" dirty="0">
                <a:solidFill>
                  <a:schemeClr val="tx1"/>
                </a:solidFill>
                <a:latin typeface="Times New Roman" panose="02020603050405020304" charset="0"/>
                <a:ea typeface="標楷體" panose="03000509000000000000" charset="-120"/>
                <a:cs typeface="+mn-cs"/>
                <a:sym typeface="+mn-ea"/>
              </a:rPr>
              <a:t>準確率測試中，作業員會有</a:t>
            </a:r>
            <a:r>
              <a:rPr lang="zh-TW" altLang="en-US" sz="1600" b="1" u="sng" dirty="0">
                <a:solidFill>
                  <a:schemeClr val="tx1"/>
                </a:solidFill>
                <a:latin typeface="Times New Roman" panose="02020603050405020304" charset="0"/>
                <a:ea typeface="標楷體" panose="03000509000000000000" charset="-120"/>
                <a:cs typeface="+mn-cs"/>
                <a:sym typeface="+mn-ea"/>
              </a:rPr>
              <a:t>邊界作業</a:t>
            </a:r>
            <a:r>
              <a:rPr lang="zh-TW" altLang="en-US" sz="1600" dirty="0">
                <a:solidFill>
                  <a:schemeClr val="tx1"/>
                </a:solidFill>
                <a:latin typeface="Times New Roman" panose="02020603050405020304" charset="0"/>
                <a:ea typeface="標楷體" panose="03000509000000000000" charset="-120"/>
                <a:cs typeface="+mn-cs"/>
                <a:sym typeface="+mn-ea"/>
              </a:rPr>
              <a:t>之情形，造成手無法被檢測，進而無法進行後續 </a:t>
            </a:r>
            <a:r>
              <a:rPr lang="en-US" altLang="zh-TW" sz="1600" dirty="0">
                <a:solidFill>
                  <a:schemeClr val="tx1"/>
                </a:solidFill>
                <a:latin typeface="Times New Roman" panose="02020603050405020304" charset="0"/>
                <a:ea typeface="標楷體" panose="03000509000000000000" charset="-120"/>
                <a:cs typeface="+mn-cs"/>
                <a:sym typeface="+mn-ea"/>
              </a:rPr>
              <a:t>TCN </a:t>
            </a:r>
            <a:r>
              <a:rPr lang="zh-TW" altLang="en-US" sz="1600" dirty="0">
                <a:solidFill>
                  <a:schemeClr val="tx1"/>
                </a:solidFill>
                <a:latin typeface="Times New Roman" panose="02020603050405020304" charset="0"/>
                <a:ea typeface="標楷體" panose="03000509000000000000" charset="-120"/>
                <a:cs typeface="+mn-cs"/>
                <a:sym typeface="+mn-ea"/>
              </a:rPr>
              <a:t>動作的判定。</a:t>
            </a:r>
            <a:endParaRPr lang="zh-TW" altLang="en-US" sz="1600" dirty="0">
              <a:solidFill>
                <a:schemeClr val="tx1"/>
              </a:solidFill>
              <a:latin typeface="Times New Roman" panose="02020603050405020304" charset="0"/>
              <a:ea typeface="標楷體" panose="03000509000000000000" charset="-120"/>
              <a:cs typeface="+mn-cs"/>
              <a:sym typeface="+mn-ea"/>
            </a:endParaRPr>
          </a:p>
          <a:p>
            <a:pPr marL="285750" indent="-285750">
              <a:lnSpc>
                <a:spcPct val="150000"/>
              </a:lnSpc>
              <a:buFont typeface="Arial" panose="020B0604020202020204" pitchFamily="34" charset="0"/>
              <a:buChar char="•"/>
            </a:pPr>
            <a:r>
              <a:rPr lang="zh-TW" altLang="en-US" sz="1600" dirty="0">
                <a:solidFill>
                  <a:schemeClr val="tx1"/>
                </a:solidFill>
                <a:latin typeface="Times New Roman" panose="02020603050405020304" charset="0"/>
                <a:ea typeface="標楷體" panose="03000509000000000000" charset="-120"/>
                <a:cs typeface="+mn-cs"/>
                <a:sym typeface="+mn-ea"/>
              </a:rPr>
              <a:t>排除邊界作業情況後準確率可由 </a:t>
            </a:r>
            <a:r>
              <a:rPr lang="en-US" altLang="zh-TW" sz="1600" dirty="0">
                <a:solidFill>
                  <a:schemeClr val="tx1"/>
                </a:solidFill>
                <a:latin typeface="Times New Roman" panose="02020603050405020304" charset="0"/>
                <a:ea typeface="標楷體" panose="03000509000000000000" charset="-120"/>
                <a:cs typeface="+mn-cs"/>
                <a:sym typeface="+mn-ea"/>
              </a:rPr>
              <a:t>76.8 % </a:t>
            </a:r>
            <a:r>
              <a:rPr lang="zh-TW" altLang="en-US" sz="1600" dirty="0">
                <a:solidFill>
                  <a:schemeClr val="tx1"/>
                </a:solidFill>
                <a:latin typeface="Times New Roman" panose="02020603050405020304" charset="0"/>
                <a:ea typeface="標楷體" panose="03000509000000000000" charset="-120"/>
                <a:cs typeface="+mn-cs"/>
                <a:sym typeface="+mn-ea"/>
              </a:rPr>
              <a:t>提升至 </a:t>
            </a:r>
            <a:r>
              <a:rPr lang="en-US" altLang="zh-TW" sz="1600" dirty="0">
                <a:solidFill>
                  <a:schemeClr val="tx1"/>
                </a:solidFill>
                <a:latin typeface="Times New Roman" panose="02020603050405020304" charset="0"/>
                <a:ea typeface="標楷體" panose="03000509000000000000" charset="-120"/>
                <a:cs typeface="+mn-cs"/>
                <a:sym typeface="+mn-ea"/>
              </a:rPr>
              <a:t>81.8 %</a:t>
            </a:r>
            <a:r>
              <a:rPr lang="zh-TW" altLang="en-US" sz="1600" dirty="0">
                <a:solidFill>
                  <a:schemeClr val="tx1"/>
                </a:solidFill>
                <a:latin typeface="Times New Roman" panose="02020603050405020304" charset="0"/>
                <a:ea typeface="標楷體" panose="03000509000000000000" charset="-120"/>
                <a:cs typeface="+mn-cs"/>
                <a:sym typeface="+mn-ea"/>
              </a:rPr>
              <a:t>。</a:t>
            </a:r>
            <a:endParaRPr lang="zh-TW" altLang="en-US" sz="1600" dirty="0">
              <a:solidFill>
                <a:schemeClr val="tx1"/>
              </a:solidFill>
              <a:latin typeface="Times New Roman" panose="02020603050405020304" charset="0"/>
              <a:ea typeface="標楷體" panose="03000509000000000000" charset="-120"/>
              <a:cs typeface="+mn-cs"/>
              <a:sym typeface="+mn-ea"/>
            </a:endParaRPr>
          </a:p>
        </p:txBody>
      </p:sp>
      <p:graphicFrame>
        <p:nvGraphicFramePr>
          <p:cNvPr id="10" name="圓桌 9"/>
          <p:cNvGraphicFramePr/>
          <p:nvPr/>
        </p:nvGraphicFramePr>
        <p:xfrm>
          <a:off x="1247140" y="4476750"/>
          <a:ext cx="5933440" cy="670560"/>
        </p:xfrm>
        <a:graphic>
          <a:graphicData uri="http://schemas.openxmlformats.org/drawingml/2006/table">
            <a:tbl>
              <a:tblPr firstRow="1" bandRow="1">
                <a:tableStyleId>{21E4AEA4-8DFA-4A89-87EB-49C32662AFE0}</a:tableStyleId>
              </a:tblPr>
              <a:tblGrid>
                <a:gridCol w="1365885"/>
                <a:gridCol w="1332230"/>
                <a:gridCol w="1344930"/>
                <a:gridCol w="1890395"/>
              </a:tblGrid>
              <a:tr h="264795">
                <a:tc>
                  <a:txBody>
                    <a:bodyPr/>
                    <a:lstStyle/>
                    <a:p>
                      <a:pPr>
                        <a:buNone/>
                      </a:pPr>
                      <a:endParaRPr lang="zh-TW" altLang="en-US" sz="1600">
                        <a:latin typeface="Times New Roman" panose="02020603050405020304" charset="0"/>
                        <a:ea typeface="標楷體" panose="03000509000000000000" charset="-120"/>
                        <a:cs typeface="Times New Roman" panose="02020603050405020304" charset="0"/>
                      </a:endParaRPr>
                    </a:p>
                  </a:txBody>
                  <a:tcPr/>
                </a:tc>
                <a:tc>
                  <a:txBody>
                    <a:bodyPr/>
                    <a:lstStyle/>
                    <a:p>
                      <a:pPr>
                        <a:buNone/>
                      </a:pPr>
                      <a:r>
                        <a:rPr lang="zh-TW" altLang="en-US" sz="1600">
                          <a:latin typeface="Times New Roman" panose="02020603050405020304" charset="0"/>
                          <a:ea typeface="標楷體" panose="03000509000000000000" charset="-120"/>
                          <a:cs typeface="Times New Roman" panose="02020603050405020304" charset="0"/>
                        </a:rPr>
                        <a:t>原 </a:t>
                      </a:r>
                      <a:r>
                        <a:rPr lang="en-US" altLang="zh-TW" sz="1600">
                          <a:latin typeface="Times New Roman" panose="02020603050405020304" charset="0"/>
                          <a:ea typeface="標楷體" panose="03000509000000000000" charset="-120"/>
                          <a:cs typeface="Times New Roman" panose="02020603050405020304" charset="0"/>
                        </a:rPr>
                        <a:t>SOP </a:t>
                      </a:r>
                      <a:r>
                        <a:rPr lang="zh-TW" altLang="en-US" sz="1600">
                          <a:latin typeface="Times New Roman" panose="02020603050405020304" charset="0"/>
                          <a:ea typeface="標楷體" panose="03000509000000000000" charset="-120"/>
                          <a:cs typeface="Times New Roman" panose="02020603050405020304" charset="0"/>
                        </a:rPr>
                        <a:t>判定</a:t>
                      </a:r>
                      <a:endParaRPr lang="zh-TW" altLang="en-US" sz="1600">
                        <a:latin typeface="Times New Roman" panose="02020603050405020304" charset="0"/>
                        <a:ea typeface="標楷體" panose="03000509000000000000" charset="-120"/>
                        <a:cs typeface="Times New Roman" panose="02020603050405020304" charset="0"/>
                      </a:endParaRPr>
                    </a:p>
                  </a:txBody>
                  <a:tcPr/>
                </a:tc>
                <a:tc>
                  <a:txBody>
                    <a:bodyPr/>
                    <a:lstStyle/>
                    <a:p>
                      <a:pPr>
                        <a:buNone/>
                      </a:pPr>
                      <a:r>
                        <a:rPr lang="zh-TW" altLang="en-US" sz="1600">
                          <a:latin typeface="Times New Roman" panose="02020603050405020304" charset="0"/>
                          <a:ea typeface="標楷體" panose="03000509000000000000" charset="-120"/>
                          <a:cs typeface="Times New Roman" panose="02020603050405020304" charset="0"/>
                        </a:rPr>
                        <a:t>導入 </a:t>
                      </a:r>
                      <a:r>
                        <a:rPr lang="en-US" altLang="zh-TW" sz="1600">
                          <a:latin typeface="Times New Roman" panose="02020603050405020304" charset="0"/>
                          <a:ea typeface="標楷體" panose="03000509000000000000" charset="-120"/>
                          <a:cs typeface="Times New Roman" panose="02020603050405020304" charset="0"/>
                        </a:rPr>
                        <a:t>TCN </a:t>
                      </a:r>
                      <a:r>
                        <a:rPr lang="zh-TW" altLang="en-US" sz="1600">
                          <a:latin typeface="Times New Roman" panose="02020603050405020304" charset="0"/>
                          <a:ea typeface="標楷體" panose="03000509000000000000" charset="-120"/>
                          <a:cs typeface="Times New Roman" panose="02020603050405020304" charset="0"/>
                        </a:rPr>
                        <a:t>後</a:t>
                      </a:r>
                      <a:r>
                        <a:rPr lang="en-US" altLang="zh-TW" sz="1600">
                          <a:latin typeface="Times New Roman" panose="02020603050405020304" charset="0"/>
                          <a:ea typeface="標楷體" panose="03000509000000000000" charset="-120"/>
                          <a:cs typeface="Times New Roman" panose="02020603050405020304" charset="0"/>
                        </a:rPr>
                        <a:t> </a:t>
                      </a:r>
                      <a:endParaRPr lang="en-US" altLang="zh-TW" sz="1600">
                        <a:latin typeface="Times New Roman" panose="02020603050405020304" charset="0"/>
                        <a:ea typeface="標楷體" panose="03000509000000000000" charset="-120"/>
                        <a:cs typeface="Times New Roman" panose="02020603050405020304" charset="0"/>
                      </a:endParaRPr>
                    </a:p>
                  </a:txBody>
                  <a:tcPr/>
                </a:tc>
                <a:tc>
                  <a:txBody>
                    <a:bodyPr/>
                    <a:lstStyle/>
                    <a:p>
                      <a:pPr>
                        <a:buNone/>
                      </a:pPr>
                      <a:r>
                        <a:rPr lang="zh-TW" altLang="en-US" sz="1600">
                          <a:latin typeface="Times New Roman" panose="02020603050405020304" charset="0"/>
                          <a:ea typeface="標楷體" panose="03000509000000000000" charset="-120"/>
                          <a:cs typeface="Times New Roman" panose="02020603050405020304" charset="0"/>
                        </a:rPr>
                        <a:t>排除邊界作業情況</a:t>
                      </a:r>
                      <a:endParaRPr lang="zh-TW" altLang="en-US" sz="1600">
                        <a:latin typeface="Times New Roman" panose="02020603050405020304" charset="0"/>
                        <a:ea typeface="標楷體" panose="03000509000000000000" charset="-120"/>
                        <a:cs typeface="Times New Roman" panose="02020603050405020304" charset="0"/>
                      </a:endParaRPr>
                    </a:p>
                  </a:txBody>
                  <a:tcPr/>
                </a:tc>
              </a:tr>
              <a:tr h="335280">
                <a:tc>
                  <a:txBody>
                    <a:bodyPr/>
                    <a:lstStyle/>
                    <a:p>
                      <a:pPr algn="ctr">
                        <a:buNone/>
                      </a:pPr>
                      <a:r>
                        <a:rPr lang="zh-TW" altLang="en-US" sz="1600">
                          <a:latin typeface="Times New Roman" panose="02020603050405020304" charset="0"/>
                          <a:ea typeface="標楷體" panose="03000509000000000000" charset="-120"/>
                          <a:cs typeface="Times New Roman" panose="02020603050405020304" charset="0"/>
                        </a:rPr>
                        <a:t>準確率</a:t>
                      </a:r>
                      <a:endParaRPr lang="zh-TW" altLang="en-US" sz="1600">
                        <a:latin typeface="Times New Roman" panose="02020603050405020304" charset="0"/>
                        <a:ea typeface="標楷體" panose="03000509000000000000" charset="-120"/>
                        <a:cs typeface="Times New Roman" panose="02020603050405020304" charset="0"/>
                      </a:endParaRPr>
                    </a:p>
                  </a:txBody>
                  <a:tcPr/>
                </a:tc>
                <a:tc>
                  <a:txBody>
                    <a:bodyPr/>
                    <a:lstStyle/>
                    <a:p>
                      <a:pPr algn="ctr">
                        <a:buNone/>
                      </a:pPr>
                      <a:r>
                        <a:rPr lang="en-US" altLang="zh-TW" sz="1600">
                          <a:latin typeface="Times New Roman" panose="02020603050405020304" charset="0"/>
                          <a:ea typeface="標楷體" panose="03000509000000000000" charset="-120"/>
                          <a:cs typeface="Times New Roman" panose="02020603050405020304" charset="0"/>
                        </a:rPr>
                        <a:t>43.5 %</a:t>
                      </a:r>
                      <a:endParaRPr lang="en-US" altLang="zh-TW" sz="1600">
                        <a:latin typeface="Times New Roman" panose="02020603050405020304" charset="0"/>
                        <a:ea typeface="標楷體" panose="03000509000000000000" charset="-120"/>
                        <a:cs typeface="Times New Roman" panose="02020603050405020304" charset="0"/>
                      </a:endParaRPr>
                    </a:p>
                  </a:txBody>
                  <a:tcPr/>
                </a:tc>
                <a:tc>
                  <a:txBody>
                    <a:bodyPr/>
                    <a:lstStyle/>
                    <a:p>
                      <a:pPr algn="ctr">
                        <a:buNone/>
                      </a:pPr>
                      <a:r>
                        <a:rPr lang="en-US" altLang="zh-TW" sz="1600">
                          <a:latin typeface="Times New Roman" panose="02020603050405020304" charset="0"/>
                          <a:ea typeface="標楷體" panose="03000509000000000000" charset="-120"/>
                          <a:cs typeface="Times New Roman" panose="02020603050405020304" charset="0"/>
                        </a:rPr>
                        <a:t>76.8 %</a:t>
                      </a:r>
                      <a:endParaRPr lang="en-US" altLang="zh-TW" sz="1600">
                        <a:latin typeface="Times New Roman" panose="02020603050405020304" charset="0"/>
                        <a:ea typeface="標楷體" panose="03000509000000000000" charset="-120"/>
                        <a:cs typeface="Times New Roman" panose="02020603050405020304" charset="0"/>
                      </a:endParaRPr>
                    </a:p>
                  </a:txBody>
                  <a:tcPr/>
                </a:tc>
                <a:tc>
                  <a:txBody>
                    <a:bodyPr/>
                    <a:lstStyle/>
                    <a:p>
                      <a:pPr algn="ctr">
                        <a:buNone/>
                      </a:pPr>
                      <a:r>
                        <a:rPr lang="en-US" altLang="zh-TW" sz="1600" b="1">
                          <a:solidFill>
                            <a:srgbClr val="FF0000"/>
                          </a:solidFill>
                          <a:latin typeface="Times New Roman" panose="02020603050405020304" charset="0"/>
                          <a:ea typeface="標楷體" panose="03000509000000000000" charset="-120"/>
                          <a:cs typeface="Times New Roman" panose="02020603050405020304" charset="0"/>
                        </a:rPr>
                        <a:t>81.8 %</a:t>
                      </a:r>
                      <a:endParaRPr lang="en-US" altLang="zh-TW" sz="1600" b="1">
                        <a:solidFill>
                          <a:srgbClr val="FF0000"/>
                        </a:solidFill>
                        <a:latin typeface="Times New Roman" panose="02020603050405020304" charset="0"/>
                        <a:ea typeface="標楷體" panose="03000509000000000000" charset="-120"/>
                        <a:cs typeface="Times New Roman" panose="02020603050405020304" charset="0"/>
                      </a:endParaRPr>
                    </a:p>
                  </a:txBody>
                  <a:tcPr/>
                </a:tc>
              </a:tr>
            </a:tbl>
          </a:graphicData>
        </a:graphic>
      </p:graphicFrame>
      <p:sp>
        <p:nvSpPr>
          <p:cNvPr id="11" name="文字方塊 10"/>
          <p:cNvSpPr txBox="1"/>
          <p:nvPr/>
        </p:nvSpPr>
        <p:spPr>
          <a:xfrm>
            <a:off x="1155700" y="4128135"/>
            <a:ext cx="3573145" cy="337185"/>
          </a:xfrm>
          <a:prstGeom prst="rect">
            <a:avLst/>
          </a:prstGeom>
          <a:noFill/>
        </p:spPr>
        <p:txBody>
          <a:bodyPr wrap="none" rtlCol="0">
            <a:spAutoFit/>
          </a:bodyPr>
          <a:lstStyle/>
          <a:p>
            <a:r>
              <a:rPr lang="zh-TW" altLang="en-US" sz="1600" b="1" u="sng">
                <a:latin typeface="標楷體" panose="03000509000000000000" charset="-120"/>
                <a:ea typeface="標楷體" panose="03000509000000000000" charset="-120"/>
              </a:rPr>
              <a:t>準確率測試</a:t>
            </a:r>
            <a:r>
              <a:rPr lang="zh-TW" altLang="en-US" sz="1600">
                <a:latin typeface="標楷體" panose="03000509000000000000" charset="-120"/>
                <a:ea typeface="標楷體" panose="03000509000000000000" charset="-120"/>
              </a:rPr>
              <a:t>： </a:t>
            </a:r>
            <a:r>
              <a:rPr lang="en-US" altLang="zh-TW" sz="1600">
                <a:solidFill>
                  <a:schemeClr val="bg1">
                    <a:lumMod val="65000"/>
                  </a:schemeClr>
                </a:solidFill>
                <a:latin typeface="Times New Roman" panose="02020603050405020304" charset="0"/>
                <a:ea typeface="標楷體" panose="03000509000000000000" charset="-120"/>
                <a:cs typeface="Times New Roman" panose="02020603050405020304" charset="0"/>
              </a:rPr>
              <a:t>(</a:t>
            </a:r>
            <a:r>
              <a:rPr lang="zh-TW" altLang="en-US" sz="1600">
                <a:solidFill>
                  <a:schemeClr val="bg1">
                    <a:lumMod val="65000"/>
                  </a:schemeClr>
                </a:solidFill>
                <a:latin typeface="Times New Roman" panose="02020603050405020304" charset="0"/>
                <a:ea typeface="標楷體" panose="03000509000000000000" charset="-120"/>
                <a:cs typeface="Times New Roman" panose="02020603050405020304" charset="0"/>
              </a:rPr>
              <a:t>共測試組裝 </a:t>
            </a:r>
            <a:r>
              <a:rPr lang="en-US" altLang="zh-TW" sz="1600">
                <a:solidFill>
                  <a:schemeClr val="bg1">
                    <a:lumMod val="65000"/>
                  </a:schemeClr>
                </a:solidFill>
                <a:latin typeface="Times New Roman" panose="02020603050405020304" charset="0"/>
                <a:ea typeface="標楷體" panose="03000509000000000000" charset="-120"/>
                <a:cs typeface="Times New Roman" panose="02020603050405020304" charset="0"/>
              </a:rPr>
              <a:t>65 </a:t>
            </a:r>
            <a:r>
              <a:rPr lang="zh-TW" altLang="en-US" sz="1600">
                <a:solidFill>
                  <a:schemeClr val="bg1">
                    <a:lumMod val="65000"/>
                  </a:schemeClr>
                </a:solidFill>
                <a:latin typeface="Times New Roman" panose="02020603050405020304" charset="0"/>
                <a:ea typeface="標楷體" panose="03000509000000000000" charset="-120"/>
                <a:cs typeface="Times New Roman" panose="02020603050405020304" charset="0"/>
              </a:rPr>
              <a:t>台產品</a:t>
            </a:r>
            <a:r>
              <a:rPr lang="en-US" altLang="zh-TW" sz="1600">
                <a:solidFill>
                  <a:schemeClr val="bg1">
                    <a:lumMod val="65000"/>
                  </a:schemeClr>
                </a:solidFill>
                <a:latin typeface="Times New Roman" panose="02020603050405020304" charset="0"/>
                <a:ea typeface="標楷體" panose="03000509000000000000" charset="-120"/>
                <a:cs typeface="Times New Roman" panose="02020603050405020304" charset="0"/>
              </a:rPr>
              <a:t>)</a:t>
            </a:r>
            <a:endParaRPr lang="en-US" altLang="zh-TW" sz="1600">
              <a:solidFill>
                <a:schemeClr val="bg1">
                  <a:lumMod val="65000"/>
                </a:schemeClr>
              </a:solidFill>
              <a:latin typeface="Times New Roman" panose="02020603050405020304" charset="0"/>
              <a:ea typeface="標楷體" panose="03000509000000000000" charset="-120"/>
              <a:cs typeface="Times New Roman" panose="02020603050405020304" charset="0"/>
            </a:endParaRPr>
          </a:p>
        </p:txBody>
      </p:sp>
      <p:pic>
        <p:nvPicPr>
          <p:cNvPr id="2" name="圖片 1" descr="手部YOLOR檢不到"/>
          <p:cNvPicPr>
            <a:picLocks noChangeAspect="1"/>
          </p:cNvPicPr>
          <p:nvPr/>
        </p:nvPicPr>
        <p:blipFill>
          <a:blip r:embed="rId1"/>
          <a:stretch>
            <a:fillRect/>
          </a:stretch>
        </p:blipFill>
        <p:spPr>
          <a:xfrm>
            <a:off x="5145405" y="2209800"/>
            <a:ext cx="3992245" cy="1706880"/>
          </a:xfrm>
          <a:prstGeom prst="rect">
            <a:avLst/>
          </a:prstGeom>
        </p:spPr>
      </p:pic>
      <p:sp>
        <p:nvSpPr>
          <p:cNvPr id="3" name="橢圓 2"/>
          <p:cNvSpPr/>
          <p:nvPr/>
        </p:nvSpPr>
        <p:spPr>
          <a:xfrm>
            <a:off x="4944110" y="2400300"/>
            <a:ext cx="935990" cy="864235"/>
          </a:xfrm>
          <a:prstGeom prst="ellipse">
            <a:avLst/>
          </a:prstGeom>
          <a:noFill/>
          <a:ln w="38100">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內容版面配置區 1"/>
          <p:cNvSpPr>
            <a:spLocks noGrp="1"/>
          </p:cNvSpPr>
          <p:nvPr>
            <p:ph sz="quarter" idx="11"/>
          </p:nvPr>
        </p:nvSpPr>
        <p:spPr>
          <a:xfrm>
            <a:off x="323850" y="323850"/>
            <a:ext cx="7153275" cy="504825"/>
          </a:xfrm>
          <a:noFill/>
          <a:ln>
            <a:noFill/>
          </a:ln>
        </p:spPr>
        <p:txBody>
          <a:bodyPr/>
          <a:lstStyle/>
          <a:p>
            <a:pPr marL="0" marR="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lang="zh-TW" altLang="en-US" sz="2800" b="1" dirty="0">
                <a:latin typeface="Times New Roman" panose="02020603050405020304" charset="0"/>
                <a:ea typeface="標楷體" panose="03000509000000000000" charset="-120"/>
                <a:cs typeface="Times New Roman" panose="02020603050405020304" charset="0"/>
                <a:sym typeface="+mn-ea"/>
              </a:rPr>
              <a:t>作業流程優化</a:t>
            </a:r>
            <a:r>
              <a:rPr kumimoji="0" lang="en-US" altLang="zh-TW" sz="3200" b="0" i="0" u="none" strike="noStrike" kern="1200" cap="none" spc="0" normalizeH="0" baseline="0" noProof="1">
                <a:solidFill>
                  <a:schemeClr val="tx1"/>
                </a:solidFill>
                <a:latin typeface="Times New Roman" panose="02020603050405020304" charset="0"/>
                <a:ea typeface="標楷體" panose="03000509000000000000" charset="-120"/>
                <a:cs typeface="Times New Roman" panose="02020603050405020304" charset="0"/>
                <a:sym typeface="+mn-ea"/>
              </a:rPr>
              <a:t> </a:t>
            </a:r>
            <a:endParaRPr kumimoji="0" lang="zh-TW" altLang="en-US" sz="3200" b="0" i="0" u="none" strike="noStrike" kern="1200" cap="none" spc="0" normalizeH="0" baseline="0" noProof="1">
              <a:solidFill>
                <a:schemeClr val="tx1"/>
              </a:solidFill>
              <a:latin typeface="Times New Roman" panose="02020603050405020304" charset="0"/>
              <a:ea typeface="標楷體" panose="03000509000000000000" charset="-120"/>
              <a:cs typeface="Times New Roman" panose="02020603050405020304" charset="0"/>
            </a:endParaRPr>
          </a:p>
        </p:txBody>
      </p:sp>
      <p:sp>
        <p:nvSpPr>
          <p:cNvPr id="7" name="內容版面配置區 3"/>
          <p:cNvSpPr>
            <a:spLocks noGrp="1"/>
          </p:cNvSpPr>
          <p:nvPr/>
        </p:nvSpPr>
        <p:spPr>
          <a:xfrm>
            <a:off x="335915" y="916940"/>
            <a:ext cx="9049385" cy="518160"/>
          </a:xfrm>
          <a:prstGeom prst="rect">
            <a:avLst/>
          </a:prstGeom>
          <a:noFill/>
          <a:ln>
            <a:noFill/>
          </a:ln>
        </p:spPr>
        <p:txBody>
          <a:bodyPr anchor="t" anchorCtr="0"/>
          <a:lstStyle>
            <a:lvl1pPr marL="0" indent="0" algn="l" rtl="0" eaLnBrk="0" fontAlgn="base" hangingPunct="0">
              <a:spcBef>
                <a:spcPct val="20000"/>
              </a:spcBef>
              <a:spcAft>
                <a:spcPct val="0"/>
              </a:spcAft>
              <a:buFont typeface="Arial" panose="020B0604020202020204" pitchFamily="34" charset="0"/>
              <a:buNone/>
              <a:defRPr sz="1400" kern="1200" baseline="0">
                <a:solidFill>
                  <a:schemeClr val="tx1"/>
                </a:solidFill>
                <a:latin typeface="Arial Unicode MS" pitchFamily="34" charset="-120"/>
                <a:ea typeface="Arial Unicode MS" pitchFamily="34" charset="-120"/>
                <a:cs typeface="Arial Unicode MS" pitchFamily="34" charset="-120"/>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lnSpc>
                <a:spcPct val="150000"/>
              </a:lnSpc>
              <a:buFont typeface="Wingdings" panose="05000000000000000000" charset="0"/>
              <a:buChar char="p"/>
            </a:pPr>
            <a:r>
              <a:rPr lang="zh-TW" altLang="en-US" sz="1800" b="1" dirty="0">
                <a:latin typeface="Times New Roman" panose="02020603050405020304" charset="0"/>
                <a:ea typeface="標楷體" panose="03000509000000000000" charset="-120"/>
                <a:cs typeface="Times New Roman" panose="02020603050405020304" charset="0"/>
                <a:sym typeface="+mn-ea"/>
              </a:rPr>
              <a:t>作業員 </a:t>
            </a:r>
            <a:r>
              <a:rPr lang="en-US" altLang="zh-TW" sz="1800" b="1" dirty="0">
                <a:latin typeface="Times New Roman" panose="02020603050405020304" charset="0"/>
                <a:ea typeface="標楷體" panose="03000509000000000000" charset="-120"/>
                <a:cs typeface="Times New Roman" panose="02020603050405020304" charset="0"/>
                <a:sym typeface="+mn-ea"/>
              </a:rPr>
              <a:t>SOP </a:t>
            </a:r>
            <a:r>
              <a:rPr lang="zh-TW" altLang="en-US" sz="1800" b="1" dirty="0">
                <a:latin typeface="Times New Roman" panose="02020603050405020304" charset="0"/>
                <a:ea typeface="標楷體" panose="03000509000000000000" charset="-120"/>
                <a:cs typeface="Times New Roman" panose="02020603050405020304" charset="0"/>
                <a:sym typeface="+mn-ea"/>
              </a:rPr>
              <a:t>之判定 </a:t>
            </a:r>
            <a:r>
              <a:rPr lang="en-US" altLang="zh-TW" sz="1800" b="1" dirty="0">
                <a:latin typeface="Times New Roman" panose="02020603050405020304" charset="0"/>
                <a:ea typeface="標楷體" panose="03000509000000000000" charset="-120"/>
                <a:cs typeface="Times New Roman" panose="02020603050405020304" charset="0"/>
                <a:sym typeface="+mn-ea"/>
              </a:rPr>
              <a:t>- TCN </a:t>
            </a:r>
            <a:r>
              <a:rPr lang="zh-TW" altLang="en-US" sz="1800" b="1" dirty="0">
                <a:latin typeface="Times New Roman" panose="02020603050405020304" charset="0"/>
                <a:ea typeface="標楷體" panose="03000509000000000000" charset="-120"/>
                <a:cs typeface="Times New Roman" panose="02020603050405020304" charset="0"/>
                <a:sym typeface="+mn-ea"/>
              </a:rPr>
              <a:t>導入人工數位監測系統</a:t>
            </a:r>
            <a:endParaRPr lang="zh-TW" altLang="en-US" sz="1800" b="1" dirty="0">
              <a:latin typeface="Times New Roman" panose="02020603050405020304" charset="0"/>
              <a:ea typeface="標楷體" panose="03000509000000000000" charset="-120"/>
              <a:cs typeface="Times New Roman" panose="02020603050405020304" charset="0"/>
              <a:sym typeface="+mn-ea"/>
            </a:endParaRPr>
          </a:p>
          <a:p>
            <a:pPr>
              <a:lnSpc>
                <a:spcPct val="150000"/>
              </a:lnSpc>
              <a:buFont typeface="Wingdings" panose="05000000000000000000" charset="0"/>
            </a:pPr>
            <a:r>
              <a:rPr lang="zh-TW" altLang="en-US" sz="1800" b="1" dirty="0">
                <a:latin typeface="Times New Roman" panose="02020603050405020304" charset="0"/>
                <a:ea typeface="標楷體" panose="03000509000000000000" charset="-120"/>
                <a:cs typeface="Times New Roman" panose="02020603050405020304" charset="0"/>
                <a:sym typeface="+mn-ea"/>
              </a:rPr>
              <a:t> </a:t>
            </a:r>
            <a:endParaRPr lang="en-US" altLang="zh-TW" sz="1800" b="1" dirty="0">
              <a:latin typeface="Times New Roman" panose="02020603050405020304" charset="0"/>
              <a:ea typeface="標楷體" panose="03000509000000000000" charset="-120"/>
              <a:cs typeface="Times New Roman" panose="02020603050405020304" charset="0"/>
              <a:sym typeface="+mn-ea"/>
            </a:endParaRPr>
          </a:p>
        </p:txBody>
      </p:sp>
      <p:sp>
        <p:nvSpPr>
          <p:cNvPr id="4" name="流程圖: 程序 3"/>
          <p:cNvSpPr/>
          <p:nvPr/>
        </p:nvSpPr>
        <p:spPr>
          <a:xfrm>
            <a:off x="705485" y="1543050"/>
            <a:ext cx="1073150" cy="340995"/>
          </a:xfrm>
          <a:prstGeom prst="flowChartProcess">
            <a:avLst/>
          </a:prstGeom>
        </p:spPr>
        <p:style>
          <a:lnRef idx="3">
            <a:schemeClr val="lt1"/>
          </a:lnRef>
          <a:fillRef idx="1">
            <a:schemeClr val="accent3"/>
          </a:fillRef>
          <a:effectRef idx="1">
            <a:schemeClr val="accent3"/>
          </a:effectRef>
          <a:fontRef idx="minor">
            <a:schemeClr val="lt1"/>
          </a:fontRef>
        </p:style>
        <p:txBody>
          <a:bodyPr rtlCol="0" anchor="ctr"/>
          <a:p>
            <a:pPr algn="ctr"/>
            <a:r>
              <a:rPr lang="en-US" altLang="zh-TW" sz="1800" b="1">
                <a:solidFill>
                  <a:schemeClr val="bg1"/>
                </a:solidFill>
                <a:latin typeface="Times New Roman" panose="02020603050405020304" charset="0"/>
                <a:ea typeface="標楷體" panose="03000509000000000000" charset="-120"/>
                <a:cs typeface="Times New Roman" panose="02020603050405020304" charset="0"/>
              </a:rPr>
              <a:t>LCD 4</a:t>
            </a:r>
            <a:endParaRPr lang="en-US" altLang="zh-TW" sz="1800" b="1">
              <a:solidFill>
                <a:schemeClr val="bg1"/>
              </a:solidFill>
              <a:latin typeface="Times New Roman" panose="02020603050405020304" charset="0"/>
              <a:ea typeface="標楷體" panose="03000509000000000000" charset="-12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4337" name="內容版面配置區 3"/>
          <p:cNvSpPr>
            <a:spLocks noGrp="1"/>
          </p:cNvSpPr>
          <p:nvPr/>
        </p:nvSpPr>
        <p:spPr>
          <a:xfrm>
            <a:off x="705485" y="2211705"/>
            <a:ext cx="3389630" cy="1326515"/>
          </a:xfrm>
          <a:prstGeom prst="rect">
            <a:avLst/>
          </a:prstGeom>
          <a:noFill/>
          <a:ln>
            <a:noFill/>
          </a:ln>
        </p:spPr>
        <p:txBody>
          <a:bodyPr anchor="t" anchorCtr="0"/>
          <a:lstStyle>
            <a:lvl1pPr marL="0" indent="0" algn="l" rtl="0" eaLnBrk="0" fontAlgn="base" hangingPunct="0">
              <a:spcBef>
                <a:spcPct val="20000"/>
              </a:spcBef>
              <a:spcAft>
                <a:spcPct val="0"/>
              </a:spcAft>
              <a:buFont typeface="Arial" panose="020B0604020202020204" pitchFamily="34" charset="0"/>
              <a:buNone/>
              <a:defRPr sz="1400" kern="1200" baseline="0">
                <a:solidFill>
                  <a:schemeClr val="tx1"/>
                </a:solidFill>
                <a:latin typeface="Arial Unicode MS" pitchFamily="34" charset="-120"/>
                <a:ea typeface="Arial Unicode MS" pitchFamily="34" charset="-120"/>
                <a:cs typeface="Arial Unicode MS" pitchFamily="34" charset="-120"/>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zh-TW" altLang="en-US" sz="1600" dirty="0">
                <a:solidFill>
                  <a:schemeClr val="tx1"/>
                </a:solidFill>
                <a:latin typeface="Times New Roman" panose="02020603050405020304" charset="0"/>
                <a:ea typeface="標楷體" panose="03000509000000000000" charset="-120"/>
                <a:cs typeface="+mn-cs"/>
                <a:sym typeface="+mn-ea"/>
              </a:rPr>
              <a:t>此站無單手作業與邊界作業之情</a:t>
            </a:r>
            <a:endParaRPr lang="zh-TW" altLang="en-US" sz="1600" dirty="0">
              <a:solidFill>
                <a:schemeClr val="tx1"/>
              </a:solidFill>
              <a:latin typeface="Times New Roman" panose="02020603050405020304" charset="0"/>
              <a:ea typeface="標楷體" panose="03000509000000000000" charset="-120"/>
              <a:cs typeface="+mn-cs"/>
              <a:sym typeface="+mn-ea"/>
            </a:endParaRPr>
          </a:p>
          <a:p>
            <a:pPr marL="285750" indent="-285750">
              <a:lnSpc>
                <a:spcPct val="150000"/>
              </a:lnSpc>
              <a:buFont typeface="Arial" panose="020B0604020202020204" pitchFamily="34" charset="0"/>
              <a:buChar char="•"/>
            </a:pPr>
            <a:r>
              <a:rPr lang="zh-TW" altLang="en-US" sz="1600" dirty="0">
                <a:solidFill>
                  <a:schemeClr val="tx1"/>
                </a:solidFill>
                <a:latin typeface="Times New Roman" panose="02020603050405020304" charset="0"/>
                <a:ea typeface="標楷體" panose="03000509000000000000" charset="-120"/>
                <a:cs typeface="+mn-cs"/>
                <a:sym typeface="+mn-ea"/>
              </a:rPr>
              <a:t>能夠達到較高準確率，以及明顯的提升效果。</a:t>
            </a:r>
            <a:endParaRPr lang="zh-TW" altLang="en-US" sz="1600" dirty="0">
              <a:solidFill>
                <a:schemeClr val="tx1"/>
              </a:solidFill>
              <a:latin typeface="Times New Roman" panose="02020603050405020304" charset="0"/>
              <a:ea typeface="標楷體" panose="03000509000000000000" charset="-120"/>
              <a:cs typeface="+mn-cs"/>
              <a:sym typeface="+mn-ea"/>
            </a:endParaRPr>
          </a:p>
        </p:txBody>
      </p:sp>
      <p:sp>
        <p:nvSpPr>
          <p:cNvPr id="6" name="內容版面配置區 1"/>
          <p:cNvSpPr>
            <a:spLocks noGrp="1"/>
          </p:cNvSpPr>
          <p:nvPr>
            <p:ph sz="quarter" idx="11"/>
          </p:nvPr>
        </p:nvSpPr>
        <p:spPr>
          <a:xfrm>
            <a:off x="323850" y="323850"/>
            <a:ext cx="7153275" cy="504825"/>
          </a:xfrm>
          <a:noFill/>
          <a:ln>
            <a:noFill/>
          </a:ln>
        </p:spPr>
        <p:txBody>
          <a:bodyPr/>
          <a:lstStyle/>
          <a:p>
            <a:pPr marL="0" marR="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lang="zh-TW" altLang="en-US" sz="2800" b="1" dirty="0">
                <a:latin typeface="Times New Roman" panose="02020603050405020304" charset="0"/>
                <a:ea typeface="標楷體" panose="03000509000000000000" charset="-120"/>
                <a:cs typeface="Times New Roman" panose="02020603050405020304" charset="0"/>
                <a:sym typeface="+mn-ea"/>
              </a:rPr>
              <a:t>作業流程優化</a:t>
            </a:r>
            <a:r>
              <a:rPr kumimoji="0" lang="en-US" altLang="zh-TW" sz="3200" b="0" i="0" u="none" strike="noStrike" kern="1200" cap="none" spc="0" normalizeH="0" baseline="0" noProof="1">
                <a:solidFill>
                  <a:schemeClr val="tx1"/>
                </a:solidFill>
                <a:latin typeface="Times New Roman" panose="02020603050405020304" charset="0"/>
                <a:ea typeface="標楷體" panose="03000509000000000000" charset="-120"/>
                <a:cs typeface="Times New Roman" panose="02020603050405020304" charset="0"/>
                <a:sym typeface="+mn-ea"/>
              </a:rPr>
              <a:t> </a:t>
            </a:r>
            <a:endParaRPr kumimoji="0" lang="zh-TW" altLang="en-US" sz="3200" b="0" i="0" u="none" strike="noStrike" kern="1200" cap="none" spc="0" normalizeH="0" baseline="0" noProof="1">
              <a:solidFill>
                <a:schemeClr val="tx1"/>
              </a:solidFill>
              <a:latin typeface="Times New Roman" panose="02020603050405020304" charset="0"/>
              <a:ea typeface="標楷體" panose="03000509000000000000" charset="-120"/>
              <a:cs typeface="Times New Roman" panose="02020603050405020304" charset="0"/>
            </a:endParaRPr>
          </a:p>
        </p:txBody>
      </p:sp>
      <p:sp>
        <p:nvSpPr>
          <p:cNvPr id="7" name="內容版面配置區 3"/>
          <p:cNvSpPr>
            <a:spLocks noGrp="1"/>
          </p:cNvSpPr>
          <p:nvPr/>
        </p:nvSpPr>
        <p:spPr>
          <a:xfrm>
            <a:off x="335915" y="916940"/>
            <a:ext cx="9049385" cy="518160"/>
          </a:xfrm>
          <a:prstGeom prst="rect">
            <a:avLst/>
          </a:prstGeom>
          <a:noFill/>
          <a:ln>
            <a:noFill/>
          </a:ln>
        </p:spPr>
        <p:txBody>
          <a:bodyPr anchor="t" anchorCtr="0"/>
          <a:lstStyle>
            <a:lvl1pPr marL="0" indent="0" algn="l" rtl="0" eaLnBrk="0" fontAlgn="base" hangingPunct="0">
              <a:spcBef>
                <a:spcPct val="20000"/>
              </a:spcBef>
              <a:spcAft>
                <a:spcPct val="0"/>
              </a:spcAft>
              <a:buFont typeface="Arial" panose="020B0604020202020204" pitchFamily="34" charset="0"/>
              <a:buNone/>
              <a:defRPr sz="1400" kern="1200" baseline="0">
                <a:solidFill>
                  <a:schemeClr val="tx1"/>
                </a:solidFill>
                <a:latin typeface="Arial Unicode MS" pitchFamily="34" charset="-120"/>
                <a:ea typeface="Arial Unicode MS" pitchFamily="34" charset="-120"/>
                <a:cs typeface="Arial Unicode MS" pitchFamily="34" charset="-120"/>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lnSpc>
                <a:spcPct val="150000"/>
              </a:lnSpc>
              <a:buFont typeface="Wingdings" panose="05000000000000000000" charset="0"/>
              <a:buChar char="p"/>
            </a:pPr>
            <a:r>
              <a:rPr lang="zh-TW" altLang="en-US" sz="1800" b="1" dirty="0">
                <a:latin typeface="Times New Roman" panose="02020603050405020304" charset="0"/>
                <a:ea typeface="標楷體" panose="03000509000000000000" charset="-120"/>
                <a:cs typeface="Times New Roman" panose="02020603050405020304" charset="0"/>
                <a:sym typeface="+mn-ea"/>
              </a:rPr>
              <a:t>作業員 </a:t>
            </a:r>
            <a:r>
              <a:rPr lang="en-US" altLang="zh-TW" sz="1800" b="1" dirty="0">
                <a:latin typeface="Times New Roman" panose="02020603050405020304" charset="0"/>
                <a:ea typeface="標楷體" panose="03000509000000000000" charset="-120"/>
                <a:cs typeface="Times New Roman" panose="02020603050405020304" charset="0"/>
                <a:sym typeface="+mn-ea"/>
              </a:rPr>
              <a:t>SOP </a:t>
            </a:r>
            <a:r>
              <a:rPr lang="zh-TW" altLang="en-US" sz="1800" b="1" dirty="0">
                <a:latin typeface="Times New Roman" panose="02020603050405020304" charset="0"/>
                <a:ea typeface="標楷體" panose="03000509000000000000" charset="-120"/>
                <a:cs typeface="Times New Roman" panose="02020603050405020304" charset="0"/>
                <a:sym typeface="+mn-ea"/>
              </a:rPr>
              <a:t>之判定 </a:t>
            </a:r>
            <a:r>
              <a:rPr lang="en-US" altLang="zh-TW" sz="1800" b="1" dirty="0">
                <a:latin typeface="Times New Roman" panose="02020603050405020304" charset="0"/>
                <a:ea typeface="標楷體" panose="03000509000000000000" charset="-120"/>
                <a:cs typeface="Times New Roman" panose="02020603050405020304" charset="0"/>
                <a:sym typeface="+mn-ea"/>
              </a:rPr>
              <a:t>- TCN </a:t>
            </a:r>
            <a:r>
              <a:rPr lang="zh-TW" altLang="en-US" sz="1800" b="1" dirty="0">
                <a:latin typeface="Times New Roman" panose="02020603050405020304" charset="0"/>
                <a:ea typeface="標楷體" panose="03000509000000000000" charset="-120"/>
                <a:cs typeface="Times New Roman" panose="02020603050405020304" charset="0"/>
                <a:sym typeface="+mn-ea"/>
              </a:rPr>
              <a:t>導入人工數位監測系統</a:t>
            </a:r>
            <a:endParaRPr lang="zh-TW" altLang="en-US" sz="1800" b="1" dirty="0">
              <a:latin typeface="Times New Roman" panose="02020603050405020304" charset="0"/>
              <a:ea typeface="標楷體" panose="03000509000000000000" charset="-120"/>
              <a:cs typeface="Times New Roman" panose="02020603050405020304" charset="0"/>
              <a:sym typeface="+mn-ea"/>
            </a:endParaRPr>
          </a:p>
          <a:p>
            <a:pPr>
              <a:lnSpc>
                <a:spcPct val="150000"/>
              </a:lnSpc>
              <a:buFont typeface="Wingdings" panose="05000000000000000000" charset="0"/>
            </a:pPr>
            <a:r>
              <a:rPr lang="zh-TW" altLang="en-US" sz="1800" b="1" dirty="0">
                <a:latin typeface="Times New Roman" panose="02020603050405020304" charset="0"/>
                <a:ea typeface="標楷體" panose="03000509000000000000" charset="-120"/>
                <a:cs typeface="Times New Roman" panose="02020603050405020304" charset="0"/>
                <a:sym typeface="+mn-ea"/>
              </a:rPr>
              <a:t> </a:t>
            </a:r>
            <a:endParaRPr lang="en-US" altLang="zh-TW" sz="1800" b="1" dirty="0">
              <a:latin typeface="Times New Roman" panose="02020603050405020304" charset="0"/>
              <a:ea typeface="標楷體" panose="03000509000000000000" charset="-120"/>
              <a:cs typeface="Times New Roman" panose="02020603050405020304" charset="0"/>
              <a:sym typeface="+mn-ea"/>
            </a:endParaRPr>
          </a:p>
        </p:txBody>
      </p:sp>
      <p:sp>
        <p:nvSpPr>
          <p:cNvPr id="4" name="流程圖: 程序 3"/>
          <p:cNvSpPr/>
          <p:nvPr/>
        </p:nvSpPr>
        <p:spPr>
          <a:xfrm>
            <a:off x="705485" y="1614805"/>
            <a:ext cx="1073150" cy="340995"/>
          </a:xfrm>
          <a:prstGeom prst="flowChartProcess">
            <a:avLst/>
          </a:prstGeom>
        </p:spPr>
        <p:style>
          <a:lnRef idx="3">
            <a:schemeClr val="lt1"/>
          </a:lnRef>
          <a:fillRef idx="1">
            <a:schemeClr val="accent3"/>
          </a:fillRef>
          <a:effectRef idx="1">
            <a:schemeClr val="accent3"/>
          </a:effectRef>
          <a:fontRef idx="minor">
            <a:schemeClr val="lt1"/>
          </a:fontRef>
        </p:style>
        <p:txBody>
          <a:bodyPr rtlCol="0" anchor="ctr"/>
          <a:p>
            <a:pPr algn="ctr"/>
            <a:r>
              <a:rPr lang="en-US" altLang="zh-TW" sz="1800" b="1">
                <a:solidFill>
                  <a:schemeClr val="bg1"/>
                </a:solidFill>
                <a:latin typeface="Times New Roman" panose="02020603050405020304" charset="0"/>
                <a:ea typeface="標楷體" panose="03000509000000000000" charset="-120"/>
                <a:cs typeface="Times New Roman" panose="02020603050405020304" charset="0"/>
              </a:rPr>
              <a:t>ASSY13</a:t>
            </a:r>
            <a:endParaRPr lang="en-US" altLang="zh-TW" sz="1800" b="1">
              <a:solidFill>
                <a:schemeClr val="bg1"/>
              </a:solidFill>
              <a:latin typeface="Times New Roman" panose="02020603050405020304" charset="0"/>
              <a:ea typeface="標楷體" panose="03000509000000000000" charset="-120"/>
              <a:cs typeface="Times New Roman" panose="02020603050405020304" charset="0"/>
            </a:endParaRPr>
          </a:p>
        </p:txBody>
      </p:sp>
      <p:graphicFrame>
        <p:nvGraphicFramePr>
          <p:cNvPr id="5" name="圓桌 4"/>
          <p:cNvGraphicFramePr/>
          <p:nvPr/>
        </p:nvGraphicFramePr>
        <p:xfrm>
          <a:off x="796925" y="3947160"/>
          <a:ext cx="4022725" cy="670560"/>
        </p:xfrm>
        <a:graphic>
          <a:graphicData uri="http://schemas.openxmlformats.org/drawingml/2006/table">
            <a:tbl>
              <a:tblPr firstRow="1" bandRow="1">
                <a:tableStyleId>{21E4AEA4-8DFA-4A89-87EB-49C32662AFE0}</a:tableStyleId>
              </a:tblPr>
              <a:tblGrid>
                <a:gridCol w="1358265"/>
                <a:gridCol w="1325880"/>
                <a:gridCol w="1338580"/>
              </a:tblGrid>
              <a:tr h="335280">
                <a:tc>
                  <a:txBody>
                    <a:bodyPr/>
                    <a:p>
                      <a:pPr>
                        <a:buNone/>
                      </a:pPr>
                      <a:endParaRPr lang="zh-TW" altLang="en-US" sz="1600">
                        <a:latin typeface="Times New Roman" panose="02020603050405020304" charset="0"/>
                        <a:ea typeface="標楷體" panose="03000509000000000000" charset="-120"/>
                        <a:cs typeface="Times New Roman" panose="02020603050405020304" charset="0"/>
                      </a:endParaRPr>
                    </a:p>
                  </a:txBody>
                  <a:tcPr/>
                </a:tc>
                <a:tc>
                  <a:txBody>
                    <a:bodyPr/>
                    <a:p>
                      <a:pPr>
                        <a:buNone/>
                      </a:pPr>
                      <a:r>
                        <a:rPr lang="zh-TW" altLang="en-US" sz="1600">
                          <a:latin typeface="Times New Roman" panose="02020603050405020304" charset="0"/>
                          <a:ea typeface="標楷體" panose="03000509000000000000" charset="-120"/>
                          <a:cs typeface="Times New Roman" panose="02020603050405020304" charset="0"/>
                        </a:rPr>
                        <a:t>原 </a:t>
                      </a:r>
                      <a:r>
                        <a:rPr lang="en-US" altLang="zh-TW" sz="1600">
                          <a:latin typeface="Times New Roman" panose="02020603050405020304" charset="0"/>
                          <a:ea typeface="標楷體" panose="03000509000000000000" charset="-120"/>
                          <a:cs typeface="Times New Roman" panose="02020603050405020304" charset="0"/>
                        </a:rPr>
                        <a:t>SOP </a:t>
                      </a:r>
                      <a:r>
                        <a:rPr lang="zh-TW" altLang="en-US" sz="1600">
                          <a:latin typeface="Times New Roman" panose="02020603050405020304" charset="0"/>
                          <a:ea typeface="標楷體" panose="03000509000000000000" charset="-120"/>
                          <a:cs typeface="Times New Roman" panose="02020603050405020304" charset="0"/>
                        </a:rPr>
                        <a:t>判定</a:t>
                      </a:r>
                      <a:endParaRPr lang="zh-TW" altLang="en-US" sz="1600">
                        <a:latin typeface="Times New Roman" panose="02020603050405020304" charset="0"/>
                        <a:ea typeface="標楷體" panose="03000509000000000000" charset="-120"/>
                        <a:cs typeface="Times New Roman" panose="02020603050405020304" charset="0"/>
                      </a:endParaRPr>
                    </a:p>
                  </a:txBody>
                  <a:tcPr/>
                </a:tc>
                <a:tc>
                  <a:txBody>
                    <a:bodyPr/>
                    <a:p>
                      <a:pPr>
                        <a:buNone/>
                      </a:pPr>
                      <a:r>
                        <a:rPr lang="zh-TW" altLang="en-US" sz="1600">
                          <a:latin typeface="Times New Roman" panose="02020603050405020304" charset="0"/>
                          <a:ea typeface="標楷體" panose="03000509000000000000" charset="-120"/>
                          <a:cs typeface="Times New Roman" panose="02020603050405020304" charset="0"/>
                        </a:rPr>
                        <a:t>導入 </a:t>
                      </a:r>
                      <a:r>
                        <a:rPr lang="en-US" altLang="zh-TW" sz="1600">
                          <a:latin typeface="Times New Roman" panose="02020603050405020304" charset="0"/>
                          <a:ea typeface="標楷體" panose="03000509000000000000" charset="-120"/>
                          <a:cs typeface="Times New Roman" panose="02020603050405020304" charset="0"/>
                        </a:rPr>
                        <a:t>TCN </a:t>
                      </a:r>
                      <a:r>
                        <a:rPr lang="zh-TW" altLang="en-US" sz="1600">
                          <a:latin typeface="Times New Roman" panose="02020603050405020304" charset="0"/>
                          <a:ea typeface="標楷體" panose="03000509000000000000" charset="-120"/>
                          <a:cs typeface="Times New Roman" panose="02020603050405020304" charset="0"/>
                        </a:rPr>
                        <a:t>後</a:t>
                      </a:r>
                      <a:r>
                        <a:rPr lang="en-US" altLang="zh-TW" sz="1600">
                          <a:latin typeface="Times New Roman" panose="02020603050405020304" charset="0"/>
                          <a:ea typeface="標楷體" panose="03000509000000000000" charset="-120"/>
                          <a:cs typeface="Times New Roman" panose="02020603050405020304" charset="0"/>
                        </a:rPr>
                        <a:t> </a:t>
                      </a:r>
                      <a:endParaRPr lang="en-US" altLang="zh-TW" sz="1600">
                        <a:latin typeface="Times New Roman" panose="02020603050405020304" charset="0"/>
                        <a:ea typeface="標楷體" panose="03000509000000000000" charset="-120"/>
                        <a:cs typeface="Times New Roman" panose="02020603050405020304" charset="0"/>
                      </a:endParaRPr>
                    </a:p>
                  </a:txBody>
                  <a:tcPr/>
                </a:tc>
              </a:tr>
              <a:tr h="335280">
                <a:tc>
                  <a:txBody>
                    <a:bodyPr/>
                    <a:p>
                      <a:pPr algn="ctr">
                        <a:buNone/>
                      </a:pPr>
                      <a:r>
                        <a:rPr lang="zh-TW" altLang="en-US" sz="1600">
                          <a:latin typeface="Times New Roman" panose="02020603050405020304" charset="0"/>
                          <a:ea typeface="標楷體" panose="03000509000000000000" charset="-120"/>
                          <a:cs typeface="Times New Roman" panose="02020603050405020304" charset="0"/>
                        </a:rPr>
                        <a:t>準確率</a:t>
                      </a:r>
                      <a:endParaRPr lang="zh-TW" altLang="en-US" sz="1600">
                        <a:latin typeface="Times New Roman" panose="02020603050405020304" charset="0"/>
                        <a:ea typeface="標楷體" panose="03000509000000000000" charset="-120"/>
                        <a:cs typeface="Times New Roman" panose="02020603050405020304" charset="0"/>
                      </a:endParaRPr>
                    </a:p>
                  </a:txBody>
                  <a:tcPr/>
                </a:tc>
                <a:tc>
                  <a:txBody>
                    <a:bodyPr/>
                    <a:p>
                      <a:pPr algn="ctr">
                        <a:buNone/>
                      </a:pPr>
                      <a:r>
                        <a:rPr lang="en-US" altLang="zh-TW" sz="1600">
                          <a:latin typeface="Times New Roman" panose="02020603050405020304" charset="0"/>
                          <a:ea typeface="標楷體" panose="03000509000000000000" charset="-120"/>
                          <a:cs typeface="Times New Roman" panose="02020603050405020304" charset="0"/>
                        </a:rPr>
                        <a:t>66.4 %</a:t>
                      </a:r>
                      <a:endParaRPr lang="en-US" altLang="zh-TW" sz="1600">
                        <a:latin typeface="Times New Roman" panose="02020603050405020304" charset="0"/>
                        <a:ea typeface="標楷體" panose="03000509000000000000" charset="-120"/>
                        <a:cs typeface="Times New Roman" panose="02020603050405020304" charset="0"/>
                      </a:endParaRPr>
                    </a:p>
                  </a:txBody>
                  <a:tcPr/>
                </a:tc>
                <a:tc>
                  <a:txBody>
                    <a:bodyPr/>
                    <a:p>
                      <a:pPr algn="ctr">
                        <a:buNone/>
                      </a:pPr>
                      <a:r>
                        <a:rPr lang="en-US" altLang="zh-TW" sz="1600" b="1">
                          <a:latin typeface="Times New Roman" panose="02020603050405020304" charset="0"/>
                          <a:ea typeface="標楷體" panose="03000509000000000000" charset="-120"/>
                          <a:cs typeface="Times New Roman" panose="02020603050405020304" charset="0"/>
                        </a:rPr>
                        <a:t>98.3 %</a:t>
                      </a:r>
                      <a:endParaRPr lang="en-US" altLang="zh-TW" sz="1600" b="1">
                        <a:latin typeface="Times New Roman" panose="02020603050405020304" charset="0"/>
                        <a:ea typeface="標楷體" panose="03000509000000000000" charset="-120"/>
                        <a:cs typeface="Times New Roman" panose="02020603050405020304" charset="0"/>
                      </a:endParaRPr>
                    </a:p>
                  </a:txBody>
                  <a:tcPr/>
                </a:tc>
              </a:tr>
            </a:tbl>
          </a:graphicData>
        </a:graphic>
      </p:graphicFrame>
      <p:sp>
        <p:nvSpPr>
          <p:cNvPr id="8" name="文字方塊 7"/>
          <p:cNvSpPr txBox="1"/>
          <p:nvPr/>
        </p:nvSpPr>
        <p:spPr>
          <a:xfrm>
            <a:off x="705485" y="3609975"/>
            <a:ext cx="3667125" cy="337185"/>
          </a:xfrm>
          <a:prstGeom prst="rect">
            <a:avLst/>
          </a:prstGeom>
          <a:noFill/>
        </p:spPr>
        <p:txBody>
          <a:bodyPr wrap="none" rtlCol="0">
            <a:spAutoFit/>
          </a:bodyPr>
          <a:p>
            <a:r>
              <a:rPr lang="zh-TW" altLang="en-US" sz="1600" b="1" u="sng">
                <a:latin typeface="標楷體" panose="03000509000000000000" charset="-120"/>
                <a:ea typeface="標楷體" panose="03000509000000000000" charset="-120"/>
              </a:rPr>
              <a:t>準確率測試</a:t>
            </a:r>
            <a:r>
              <a:rPr lang="zh-TW" altLang="en-US" sz="1600">
                <a:latin typeface="標楷體" panose="03000509000000000000" charset="-120"/>
                <a:ea typeface="標楷體" panose="03000509000000000000" charset="-120"/>
              </a:rPr>
              <a:t>： </a:t>
            </a:r>
            <a:r>
              <a:rPr lang="en-US" altLang="zh-TW" sz="1600">
                <a:solidFill>
                  <a:schemeClr val="bg1">
                    <a:lumMod val="65000"/>
                  </a:schemeClr>
                </a:solidFill>
                <a:latin typeface="Times New Roman" panose="02020603050405020304" charset="0"/>
                <a:ea typeface="標楷體" panose="03000509000000000000" charset="-120"/>
                <a:cs typeface="Times New Roman" panose="02020603050405020304" charset="0"/>
              </a:rPr>
              <a:t>(</a:t>
            </a:r>
            <a:r>
              <a:rPr lang="zh-TW" altLang="en-US" sz="1600">
                <a:solidFill>
                  <a:schemeClr val="bg1">
                    <a:lumMod val="65000"/>
                  </a:schemeClr>
                </a:solidFill>
                <a:latin typeface="Times New Roman" panose="02020603050405020304" charset="0"/>
                <a:ea typeface="標楷體" panose="03000509000000000000" charset="-120"/>
                <a:cs typeface="Times New Roman" panose="02020603050405020304" charset="0"/>
              </a:rPr>
              <a:t>共測試組裝 </a:t>
            </a:r>
            <a:r>
              <a:rPr lang="en-US" altLang="zh-TW" sz="1600">
                <a:solidFill>
                  <a:schemeClr val="bg1">
                    <a:lumMod val="65000"/>
                  </a:schemeClr>
                </a:solidFill>
                <a:latin typeface="Times New Roman" panose="02020603050405020304" charset="0"/>
                <a:ea typeface="標楷體" panose="03000509000000000000" charset="-120"/>
                <a:cs typeface="Times New Roman" panose="02020603050405020304" charset="0"/>
              </a:rPr>
              <a:t>116 </a:t>
            </a:r>
            <a:r>
              <a:rPr lang="zh-TW" altLang="en-US" sz="1600">
                <a:solidFill>
                  <a:schemeClr val="bg1">
                    <a:lumMod val="65000"/>
                  </a:schemeClr>
                </a:solidFill>
                <a:latin typeface="Times New Roman" panose="02020603050405020304" charset="0"/>
                <a:ea typeface="標楷體" panose="03000509000000000000" charset="-120"/>
                <a:cs typeface="Times New Roman" panose="02020603050405020304" charset="0"/>
              </a:rPr>
              <a:t>台產品</a:t>
            </a:r>
            <a:r>
              <a:rPr lang="en-US" altLang="zh-TW" sz="1600">
                <a:solidFill>
                  <a:schemeClr val="bg1">
                    <a:lumMod val="65000"/>
                  </a:schemeClr>
                </a:solidFill>
                <a:latin typeface="Times New Roman" panose="02020603050405020304" charset="0"/>
                <a:ea typeface="標楷體" panose="03000509000000000000" charset="-120"/>
                <a:cs typeface="Times New Roman" panose="02020603050405020304" charset="0"/>
              </a:rPr>
              <a:t>)</a:t>
            </a:r>
            <a:endParaRPr lang="en-US" altLang="zh-TW" sz="1600">
              <a:solidFill>
                <a:schemeClr val="bg1">
                  <a:lumMod val="65000"/>
                </a:schemeClr>
              </a:solidFill>
              <a:latin typeface="Times New Roman" panose="02020603050405020304" charset="0"/>
              <a:ea typeface="標楷體" panose="03000509000000000000" charset="-120"/>
              <a:cs typeface="Times New Roman" panose="02020603050405020304" charset="0"/>
            </a:endParaRPr>
          </a:p>
        </p:txBody>
      </p:sp>
      <p:pic>
        <p:nvPicPr>
          <p:cNvPr id="9" name="圖片 8" descr="ASSY13_MAIN"/>
          <p:cNvPicPr>
            <a:picLocks noChangeAspect="1"/>
          </p:cNvPicPr>
          <p:nvPr/>
        </p:nvPicPr>
        <p:blipFill>
          <a:blip r:embed="rId1"/>
          <a:stretch>
            <a:fillRect/>
          </a:stretch>
        </p:blipFill>
        <p:spPr>
          <a:xfrm>
            <a:off x="4932680" y="2049780"/>
            <a:ext cx="4452620" cy="2829560"/>
          </a:xfrm>
          <a:prstGeom prst="rect">
            <a:avLst/>
          </a:prstGeom>
        </p:spPr>
      </p:pic>
      <p:sp>
        <p:nvSpPr>
          <p:cNvPr id="13" name="矩形 12"/>
          <p:cNvSpPr/>
          <p:nvPr/>
        </p:nvSpPr>
        <p:spPr>
          <a:xfrm>
            <a:off x="4932680" y="3947160"/>
            <a:ext cx="3154045" cy="26416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TW"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285615" y="3035935"/>
            <a:ext cx="4824730" cy="1871980"/>
          </a:xfrm>
          <a:prstGeom prst="rect">
            <a:avLst/>
          </a:prstGeom>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內容版面配置區 1"/>
          <p:cNvSpPr>
            <a:spLocks noGrp="1"/>
          </p:cNvSpPr>
          <p:nvPr>
            <p:ph sz="quarter" idx="11"/>
          </p:nvPr>
        </p:nvSpPr>
        <p:spPr>
          <a:xfrm>
            <a:off x="299720" y="428625"/>
            <a:ext cx="4065270" cy="504825"/>
          </a:xfrm>
        </p:spPr>
        <p:txBody>
          <a:bodyPr/>
          <a:lstStyle/>
          <a:p>
            <a:r>
              <a:rPr lang="en-US" altLang="zh-TW" b="1" dirty="0">
                <a:latin typeface="Times New Roman" panose="02020603050405020304" charset="0"/>
                <a:ea typeface="標楷體" panose="03000509000000000000" charset="-120"/>
                <a:cs typeface="Times New Roman" panose="02020603050405020304" charset="0"/>
                <a:sym typeface="+mn-ea"/>
              </a:rPr>
              <a:t>MediaPipe </a:t>
            </a:r>
            <a:r>
              <a:rPr lang="zh-TW" altLang="en-US" b="1" dirty="0">
                <a:latin typeface="Times New Roman" panose="02020603050405020304" charset="0"/>
                <a:ea typeface="標楷體" panose="03000509000000000000" charset="-120"/>
                <a:cs typeface="Times New Roman" panose="02020603050405020304" charset="0"/>
                <a:sym typeface="+mn-ea"/>
              </a:rPr>
              <a:t>手部追蹤測試</a:t>
            </a:r>
            <a:endParaRPr lang="zh-TW" altLang="en-US" b="1">
              <a:latin typeface="標楷體" panose="03000509000000000000" charset="-120"/>
              <a:ea typeface="標楷體" panose="03000509000000000000" charset="-120"/>
            </a:endParaRPr>
          </a:p>
          <a:p>
            <a:endParaRPr lang="zh-TW" altLang="en-US" b="1">
              <a:latin typeface="Times New Roman" panose="02020603050405020304" charset="0"/>
              <a:ea typeface="標楷體" panose="03000509000000000000" charset="-120"/>
              <a:cs typeface="Times New Roman" panose="02020603050405020304" charset="0"/>
            </a:endParaRPr>
          </a:p>
        </p:txBody>
      </p:sp>
      <p:sp>
        <p:nvSpPr>
          <p:cNvPr id="4" name="內容版面配置區 3"/>
          <p:cNvSpPr>
            <a:spLocks noGrp="1"/>
          </p:cNvSpPr>
          <p:nvPr>
            <p:ph sz="quarter" idx="13"/>
          </p:nvPr>
        </p:nvSpPr>
        <p:spPr>
          <a:xfrm>
            <a:off x="713740" y="1114425"/>
            <a:ext cx="8016240" cy="1753870"/>
          </a:xfrm>
        </p:spPr>
        <p:txBody>
          <a:bodyPr/>
          <a:lstStyle/>
          <a:p>
            <a:r>
              <a:rPr lang="zh-TW" altLang="en-US" sz="1800" b="1" u="sng">
                <a:latin typeface="Times New Roman" panose="02020603050405020304" charset="0"/>
                <a:ea typeface="標楷體" panose="03000509000000000000" charset="-120"/>
                <a:cs typeface="Times New Roman" panose="02020603050405020304" charset="0"/>
              </a:rPr>
              <a:t>目標</a:t>
            </a:r>
            <a:r>
              <a:rPr lang="zh-TW" altLang="en-US" sz="1800" b="1">
                <a:latin typeface="Times New Roman" panose="02020603050405020304" charset="0"/>
                <a:ea typeface="標楷體" panose="03000509000000000000" charset="-120"/>
                <a:cs typeface="Times New Roman" panose="02020603050405020304" charset="0"/>
              </a:rPr>
              <a:t>：</a:t>
            </a:r>
            <a:endParaRPr lang="zh-TW" altLang="en-US" sz="1800">
              <a:latin typeface="Times New Roman" panose="02020603050405020304" charset="0"/>
              <a:ea typeface="標楷體" panose="03000509000000000000" charset="-120"/>
              <a:cs typeface="Times New Roman" panose="02020603050405020304" charset="0"/>
            </a:endParaRPr>
          </a:p>
          <a:p>
            <a:pPr>
              <a:lnSpc>
                <a:spcPct val="150000"/>
              </a:lnSpc>
            </a:pPr>
            <a:r>
              <a:rPr lang="zh-TW" altLang="en-US" sz="1800">
                <a:latin typeface="Times New Roman" panose="02020603050405020304" charset="0"/>
                <a:ea typeface="標楷體" panose="03000509000000000000" charset="-120"/>
                <a:cs typeface="Times New Roman" panose="02020603050405020304" charset="0"/>
              </a:rPr>
              <a:t>　　</a:t>
            </a:r>
            <a:r>
              <a:rPr sz="1800">
                <a:latin typeface="Times New Roman" panose="02020603050405020304" charset="0"/>
                <a:ea typeface="標楷體" panose="03000509000000000000" charset="-120"/>
                <a:cs typeface="Times New Roman" panose="02020603050405020304" charset="0"/>
              </a:rPr>
              <a:t>MediaPipe </a:t>
            </a:r>
            <a:r>
              <a:rPr lang="en-US" sz="1800">
                <a:latin typeface="Times New Roman" panose="02020603050405020304" charset="0"/>
                <a:ea typeface="標楷體" panose="03000509000000000000" charset="-120"/>
                <a:cs typeface="Times New Roman" panose="02020603050405020304" charset="0"/>
              </a:rPr>
              <a:t>Hands </a:t>
            </a:r>
            <a:r>
              <a:rPr lang="zh-TW" altLang="en-US" sz="1800">
                <a:latin typeface="Times New Roman" panose="02020603050405020304" charset="0"/>
                <a:ea typeface="標楷體" panose="03000509000000000000" charset="-120"/>
                <a:cs typeface="Times New Roman" panose="02020603050405020304" charset="0"/>
              </a:rPr>
              <a:t>為 </a:t>
            </a:r>
            <a:r>
              <a:rPr sz="1800">
                <a:latin typeface="Times New Roman" panose="02020603050405020304" charset="0"/>
                <a:ea typeface="標楷體" panose="03000509000000000000" charset="-120"/>
                <a:cs typeface="Times New Roman" panose="02020603050405020304" charset="0"/>
              </a:rPr>
              <a:t>Google Research 開發的多媒體機器學習模型應用框架</a:t>
            </a:r>
            <a:r>
              <a:rPr lang="zh-TW" sz="1800">
                <a:latin typeface="Times New Roman" panose="02020603050405020304" charset="0"/>
                <a:ea typeface="標楷體" panose="03000509000000000000" charset="-120"/>
                <a:cs typeface="Times New Roman" panose="02020603050405020304" charset="0"/>
              </a:rPr>
              <a:t>，</a:t>
            </a:r>
            <a:r>
              <a:rPr sz="1800">
                <a:latin typeface="Times New Roman" panose="02020603050405020304" charset="0"/>
                <a:ea typeface="標楷體" panose="03000509000000000000" charset="-120"/>
                <a:cs typeface="Times New Roman" panose="02020603050405020304" charset="0"/>
              </a:rPr>
              <a:t>可以實現 3D 手部標誌追蹤功能</a:t>
            </a:r>
            <a:r>
              <a:rPr lang="zh-TW" sz="1800">
                <a:latin typeface="Times New Roman" panose="02020603050405020304" charset="0"/>
                <a:ea typeface="標楷體" panose="03000509000000000000" charset="-120"/>
                <a:cs typeface="Times New Roman" panose="02020603050405020304" charset="0"/>
              </a:rPr>
              <a:t>，因此，透過 </a:t>
            </a:r>
            <a:r>
              <a:rPr lang="en-US" altLang="zh-TW" sz="1800">
                <a:latin typeface="Times New Roman" panose="02020603050405020304" charset="0"/>
                <a:ea typeface="標楷體" panose="03000509000000000000" charset="-120"/>
                <a:cs typeface="Times New Roman" panose="02020603050405020304" charset="0"/>
              </a:rPr>
              <a:t>MediaPipe Hands </a:t>
            </a:r>
            <a:r>
              <a:rPr lang="zh-TW" altLang="en-US" sz="1800">
                <a:latin typeface="Times New Roman" panose="02020603050405020304" charset="0"/>
                <a:ea typeface="標楷體" panose="03000509000000000000" charset="-120"/>
                <a:cs typeface="Times New Roman" panose="02020603050405020304" charset="0"/>
              </a:rPr>
              <a:t>取得 </a:t>
            </a:r>
            <a:r>
              <a:rPr sz="1800">
                <a:latin typeface="Times New Roman" panose="02020603050405020304" charset="0"/>
                <a:ea typeface="標楷體" panose="03000509000000000000" charset="-120"/>
                <a:cs typeface="Times New Roman" panose="02020603050405020304" charset="0"/>
              </a:rPr>
              <a:t>21 個手部 3D 座標</a:t>
            </a:r>
            <a:r>
              <a:rPr lang="zh-TW" sz="1800">
                <a:latin typeface="Times New Roman" panose="02020603050405020304" charset="0"/>
                <a:ea typeface="標楷體" panose="03000509000000000000" charset="-120"/>
                <a:cs typeface="Times New Roman" panose="02020603050405020304" charset="0"/>
              </a:rPr>
              <a:t>，以提供後續 </a:t>
            </a:r>
            <a:r>
              <a:rPr lang="en-US" altLang="zh-TW" sz="1800">
                <a:latin typeface="Times New Roman" panose="02020603050405020304" charset="0"/>
                <a:ea typeface="標楷體" panose="03000509000000000000" charset="-120"/>
                <a:cs typeface="Times New Roman" panose="02020603050405020304" charset="0"/>
              </a:rPr>
              <a:t>SOP </a:t>
            </a:r>
            <a:r>
              <a:rPr lang="zh-TW" altLang="en-US" sz="1800">
                <a:latin typeface="Times New Roman" panose="02020603050405020304" charset="0"/>
                <a:ea typeface="標楷體" panose="03000509000000000000" charset="-120"/>
                <a:cs typeface="Times New Roman" panose="02020603050405020304" charset="0"/>
              </a:rPr>
              <a:t>作業流程優化更多資訊，進而提高檢測準確率。</a:t>
            </a:r>
            <a:endParaRPr lang="zh-TW" altLang="en-US" sz="1800">
              <a:latin typeface="Times New Roman" panose="02020603050405020304" charset="0"/>
              <a:ea typeface="標楷體" panose="03000509000000000000" charset="-120"/>
              <a:cs typeface="Times New Roman" panose="02020603050405020304" charset="0"/>
            </a:endParaRPr>
          </a:p>
        </p:txBody>
      </p:sp>
      <p:pic>
        <p:nvPicPr>
          <p:cNvPr id="3" name="圖片 2" descr="Untitled"/>
          <p:cNvPicPr>
            <a:picLocks noChangeAspect="1"/>
          </p:cNvPicPr>
          <p:nvPr/>
        </p:nvPicPr>
        <p:blipFill>
          <a:blip r:embed="rId1"/>
          <a:srcRect l="437" b="14417"/>
          <a:stretch>
            <a:fillRect/>
          </a:stretch>
        </p:blipFill>
        <p:spPr>
          <a:xfrm>
            <a:off x="4333875" y="3101975"/>
            <a:ext cx="4728210" cy="1739900"/>
          </a:xfrm>
          <a:prstGeom prst="rect">
            <a:avLst/>
          </a:prstGeom>
        </p:spPr>
      </p:pic>
      <p:pic>
        <p:nvPicPr>
          <p:cNvPr id="5" name="圖片 4" descr="before"/>
          <p:cNvPicPr>
            <a:picLocks noChangeAspect="1"/>
          </p:cNvPicPr>
          <p:nvPr/>
        </p:nvPicPr>
        <p:blipFill>
          <a:blip r:embed="rId2"/>
          <a:srcRect l="737" t="43" r="20004" b="6750"/>
          <a:stretch>
            <a:fillRect/>
          </a:stretch>
        </p:blipFill>
        <p:spPr>
          <a:xfrm>
            <a:off x="730250" y="3209290"/>
            <a:ext cx="3347720" cy="1718945"/>
          </a:xfrm>
          <a:prstGeom prst="rect">
            <a:avLst/>
          </a:prstGeom>
        </p:spPr>
      </p:pic>
      <p:sp>
        <p:nvSpPr>
          <p:cNvPr id="6" name="矩形 5"/>
          <p:cNvSpPr/>
          <p:nvPr/>
        </p:nvSpPr>
        <p:spPr>
          <a:xfrm>
            <a:off x="1493520" y="3420745"/>
            <a:ext cx="1511935" cy="720090"/>
          </a:xfrm>
          <a:prstGeom prst="rect">
            <a:avLst/>
          </a:prstGeom>
          <a:noFill/>
          <a:ln w="38100">
            <a:solidFill>
              <a:srgbClr val="FFFF00"/>
            </a:solidFill>
          </a:ln>
          <a:extLst>
            <a:ext uri="{909E8E84-426E-40DD-AFC4-6F175D3DCCD1}">
              <a14:hiddenFill xmlns:a14="http://schemas.microsoft.com/office/drawing/2010/main">
                <a:solidFill>
                  <a:schemeClr val="lt1"/>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10" name="向右箭號 9"/>
          <p:cNvSpPr/>
          <p:nvPr/>
        </p:nvSpPr>
        <p:spPr>
          <a:xfrm>
            <a:off x="3260725" y="3672840"/>
            <a:ext cx="918210" cy="215900"/>
          </a:xfrm>
          <a:prstGeom prst="rightArrow">
            <a:avLst>
              <a:gd name="adj1" fmla="val 50000"/>
              <a:gd name="adj2" fmla="val 12058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1"/>
          </p:nvPr>
        </p:nvSpPr>
        <p:spPr>
          <a:xfrm>
            <a:off x="299720" y="428625"/>
            <a:ext cx="4065270" cy="504825"/>
          </a:xfrm>
        </p:spPr>
        <p:txBody>
          <a:bodyPr/>
          <a:lstStyle/>
          <a:p>
            <a:r>
              <a:rPr lang="en-US" altLang="zh-TW" b="1" dirty="0">
                <a:latin typeface="Times New Roman" panose="02020603050405020304" charset="0"/>
                <a:ea typeface="標楷體" panose="03000509000000000000" charset="-120"/>
                <a:cs typeface="Times New Roman" panose="02020603050405020304" charset="0"/>
                <a:sym typeface="+mn-ea"/>
              </a:rPr>
              <a:t>MediaPipe </a:t>
            </a:r>
            <a:r>
              <a:rPr lang="zh-TW" altLang="en-US" b="1" dirty="0">
                <a:latin typeface="Times New Roman" panose="02020603050405020304" charset="0"/>
                <a:ea typeface="標楷體" panose="03000509000000000000" charset="-120"/>
                <a:cs typeface="Times New Roman" panose="02020603050405020304" charset="0"/>
                <a:sym typeface="+mn-ea"/>
              </a:rPr>
              <a:t>手部追蹤測試</a:t>
            </a:r>
            <a:endParaRPr lang="zh-TW" altLang="en-US" b="1">
              <a:latin typeface="標楷體" panose="03000509000000000000" charset="-120"/>
              <a:ea typeface="標楷體" panose="03000509000000000000" charset="-120"/>
            </a:endParaRPr>
          </a:p>
          <a:p>
            <a:endParaRPr lang="zh-TW" altLang="en-US" b="1">
              <a:latin typeface="Times New Roman" panose="02020603050405020304" charset="0"/>
              <a:ea typeface="標楷體" panose="03000509000000000000" charset="-120"/>
              <a:cs typeface="Times New Roman" panose="02020603050405020304" charset="0"/>
            </a:endParaRPr>
          </a:p>
        </p:txBody>
      </p:sp>
      <p:sp>
        <p:nvSpPr>
          <p:cNvPr id="4" name="內容版面配置區 3"/>
          <p:cNvSpPr>
            <a:spLocks noGrp="1"/>
          </p:cNvSpPr>
          <p:nvPr>
            <p:ph sz="quarter" idx="13"/>
          </p:nvPr>
        </p:nvSpPr>
        <p:spPr>
          <a:xfrm>
            <a:off x="371475" y="1251585"/>
            <a:ext cx="4669790" cy="2601595"/>
          </a:xfrm>
        </p:spPr>
        <p:txBody>
          <a:bodyPr/>
          <a:lstStyle/>
          <a:p>
            <a:r>
              <a:rPr lang="zh-TW" altLang="en-US" sz="1800" b="1" u="sng">
                <a:latin typeface="Times New Roman" panose="02020603050405020304" charset="0"/>
                <a:ea typeface="標楷體" panose="03000509000000000000" charset="-120"/>
                <a:cs typeface="Times New Roman" panose="02020603050405020304" charset="0"/>
              </a:rPr>
              <a:t>測試結果</a:t>
            </a:r>
            <a:r>
              <a:rPr lang="zh-TW" altLang="en-US" sz="1800" b="1">
                <a:latin typeface="Times New Roman" panose="02020603050405020304" charset="0"/>
                <a:ea typeface="標楷體" panose="03000509000000000000" charset="-120"/>
                <a:cs typeface="Times New Roman" panose="02020603050405020304" charset="0"/>
              </a:rPr>
              <a:t>：</a:t>
            </a:r>
            <a:endParaRPr lang="zh-TW" altLang="en-US" sz="1800">
              <a:latin typeface="Times New Roman" panose="02020603050405020304" charset="0"/>
              <a:ea typeface="標楷體" panose="03000509000000000000" charset="-120"/>
              <a:cs typeface="Times New Roman" panose="02020603050405020304" charset="0"/>
            </a:endParaRPr>
          </a:p>
          <a:p>
            <a:pPr marL="285750" indent="-285750">
              <a:lnSpc>
                <a:spcPct val="150000"/>
              </a:lnSpc>
              <a:buFont typeface="Arial" panose="020B0604020202020204" pitchFamily="34" charset="0"/>
              <a:buChar char="•"/>
            </a:pPr>
            <a:r>
              <a:rPr lang="zh-TW" altLang="en-US" sz="1700">
                <a:latin typeface="Times New Roman" panose="02020603050405020304" charset="0"/>
                <a:ea typeface="標楷體" panose="03000509000000000000" charset="-120"/>
                <a:cs typeface="Times New Roman" panose="02020603050405020304" charset="0"/>
              </a:rPr>
              <a:t>以 </a:t>
            </a:r>
            <a:r>
              <a:rPr lang="en-US" altLang="zh-TW" sz="1700">
                <a:latin typeface="Times New Roman" panose="02020603050405020304" charset="0"/>
                <a:ea typeface="標楷體" panose="03000509000000000000" charset="-120"/>
                <a:cs typeface="Times New Roman" panose="02020603050405020304" charset="0"/>
              </a:rPr>
              <a:t>BN01 </a:t>
            </a:r>
            <a:r>
              <a:rPr lang="zh-TW" altLang="en-US" sz="1700">
                <a:latin typeface="Times New Roman" panose="02020603050405020304" charset="0"/>
                <a:ea typeface="標楷體" panose="03000509000000000000" charset="-120"/>
                <a:cs typeface="Times New Roman" panose="02020603050405020304" charset="0"/>
              </a:rPr>
              <a:t>的 </a:t>
            </a:r>
            <a:r>
              <a:rPr lang="en-US" altLang="zh-TW" sz="1700">
                <a:latin typeface="Times New Roman" panose="02020603050405020304" charset="0"/>
                <a:ea typeface="標楷體" panose="03000509000000000000" charset="-120"/>
                <a:cs typeface="Times New Roman" panose="02020603050405020304" charset="0"/>
              </a:rPr>
              <a:t>ASSY10</a:t>
            </a:r>
            <a:r>
              <a:rPr lang="zh-TW" altLang="en-US" sz="1700">
                <a:latin typeface="Times New Roman" panose="02020603050405020304" charset="0"/>
                <a:ea typeface="標楷體" panose="03000509000000000000" charset="-120"/>
                <a:cs typeface="Times New Roman" panose="02020603050405020304" charset="0"/>
              </a:rPr>
              <a:t>、</a:t>
            </a:r>
            <a:r>
              <a:rPr lang="en-US" altLang="zh-TW" sz="1700">
                <a:latin typeface="Times New Roman" panose="02020603050405020304" charset="0"/>
                <a:ea typeface="標楷體" panose="03000509000000000000" charset="-120"/>
                <a:cs typeface="Times New Roman" panose="02020603050405020304" charset="0"/>
              </a:rPr>
              <a:t>LCD4 </a:t>
            </a:r>
            <a:r>
              <a:rPr lang="zh-TW" altLang="en-US" sz="1700">
                <a:latin typeface="Times New Roman" panose="02020603050405020304" charset="0"/>
                <a:ea typeface="標楷體" panose="03000509000000000000" charset="-120"/>
                <a:cs typeface="Times New Roman" panose="02020603050405020304" charset="0"/>
              </a:rPr>
              <a:t>兩站進行測試。</a:t>
            </a:r>
            <a:endParaRPr lang="zh-TW" altLang="en-US" sz="1700">
              <a:latin typeface="Times New Roman" panose="02020603050405020304" charset="0"/>
              <a:ea typeface="標楷體" panose="03000509000000000000" charset="-120"/>
              <a:cs typeface="Times New Roman" panose="02020603050405020304" charset="0"/>
            </a:endParaRPr>
          </a:p>
          <a:p>
            <a:pPr marL="285750" indent="-285750">
              <a:lnSpc>
                <a:spcPct val="150000"/>
              </a:lnSpc>
              <a:buFont typeface="Arial" panose="020B0604020202020204" pitchFamily="34" charset="0"/>
              <a:buChar char="•"/>
            </a:pPr>
            <a:r>
              <a:rPr lang="zh-TW" altLang="en-US" sz="1700">
                <a:latin typeface="Times New Roman" panose="02020603050405020304" charset="0"/>
                <a:ea typeface="標楷體" panose="03000509000000000000" charset="-120"/>
                <a:cs typeface="Times New Roman" panose="02020603050405020304" charset="0"/>
              </a:rPr>
              <a:t>不論有無帶手套 ，</a:t>
            </a:r>
            <a:r>
              <a:rPr lang="en-US" altLang="zh-TW" sz="1700">
                <a:latin typeface="Times New Roman" panose="02020603050405020304" charset="0"/>
                <a:ea typeface="標楷體" panose="03000509000000000000" charset="-120"/>
                <a:cs typeface="Times New Roman" panose="02020603050405020304" charset="0"/>
              </a:rPr>
              <a:t>MediaPipe </a:t>
            </a:r>
            <a:r>
              <a:rPr lang="zh-TW" altLang="en-US" sz="1700">
                <a:latin typeface="Times New Roman" panose="02020603050405020304" charset="0"/>
                <a:ea typeface="標楷體" panose="03000509000000000000" charset="-120"/>
                <a:cs typeface="Times New Roman" panose="02020603050405020304" charset="0"/>
              </a:rPr>
              <a:t>手部追蹤準確率約可達 </a:t>
            </a:r>
            <a:r>
              <a:rPr lang="en-US" altLang="zh-TW" sz="1700" b="1">
                <a:latin typeface="Times New Roman" panose="02020603050405020304" charset="0"/>
                <a:ea typeface="標楷體" panose="03000509000000000000" charset="-120"/>
                <a:cs typeface="Times New Roman" panose="02020603050405020304" charset="0"/>
              </a:rPr>
              <a:t>70 %</a:t>
            </a:r>
            <a:r>
              <a:rPr lang="zh-TW" altLang="en-US" sz="1700">
                <a:latin typeface="Times New Roman" panose="02020603050405020304" charset="0"/>
                <a:ea typeface="標楷體" panose="03000509000000000000" charset="-120"/>
                <a:cs typeface="Times New Roman" panose="02020603050405020304" charset="0"/>
              </a:rPr>
              <a:t>。</a:t>
            </a:r>
            <a:endParaRPr lang="en-US" altLang="zh-TW" sz="1700">
              <a:latin typeface="Times New Roman" panose="02020603050405020304" charset="0"/>
              <a:ea typeface="標楷體" panose="03000509000000000000" charset="-120"/>
              <a:cs typeface="Times New Roman" panose="02020603050405020304" charset="0"/>
            </a:endParaRPr>
          </a:p>
          <a:p>
            <a:pPr marL="285750" indent="-285750">
              <a:lnSpc>
                <a:spcPct val="150000"/>
              </a:lnSpc>
              <a:buFont typeface="Arial" panose="020B0604020202020204" pitchFamily="34" charset="0"/>
              <a:buChar char="•"/>
            </a:pPr>
            <a:r>
              <a:rPr lang="zh-TW" altLang="en-US" sz="1700">
                <a:latin typeface="Times New Roman" panose="02020603050405020304" charset="0"/>
                <a:ea typeface="標楷體" panose="03000509000000000000" charset="-120"/>
                <a:cs typeface="Times New Roman" panose="02020603050405020304" charset="0"/>
              </a:rPr>
              <a:t>作業動作若與握拳相似時亦無法準確判斷。</a:t>
            </a:r>
            <a:endParaRPr lang="zh-TW" altLang="en-US" sz="1700">
              <a:latin typeface="Times New Roman" panose="02020603050405020304" charset="0"/>
              <a:ea typeface="標楷體" panose="03000509000000000000" charset="-120"/>
              <a:cs typeface="Times New Roman" panose="02020603050405020304" charset="0"/>
            </a:endParaRPr>
          </a:p>
          <a:p>
            <a:pPr marL="285750" indent="-285750">
              <a:lnSpc>
                <a:spcPct val="150000"/>
              </a:lnSpc>
              <a:buFont typeface="Arial" panose="020B0604020202020204" pitchFamily="34" charset="0"/>
              <a:buChar char="•"/>
            </a:pPr>
            <a:r>
              <a:rPr lang="zh-TW" altLang="en-US" sz="1700">
                <a:latin typeface="Times New Roman" panose="02020603050405020304" charset="0"/>
                <a:ea typeface="標楷體" panose="03000509000000000000" charset="-120"/>
                <a:cs typeface="Times New Roman" panose="02020603050405020304" charset="0"/>
              </a:rPr>
              <a:t>測試時間如下，其需花費較多資源。</a:t>
            </a:r>
            <a:endParaRPr lang="zh-TW" altLang="en-US" sz="1700">
              <a:latin typeface="Times New Roman" panose="02020603050405020304" charset="0"/>
              <a:ea typeface="標楷體" panose="03000509000000000000" charset="-120"/>
              <a:cs typeface="Times New Roman" panose="02020603050405020304" charset="0"/>
            </a:endParaRPr>
          </a:p>
        </p:txBody>
      </p:sp>
      <p:graphicFrame>
        <p:nvGraphicFramePr>
          <p:cNvPr id="9" name="圓桌 8"/>
          <p:cNvGraphicFramePr/>
          <p:nvPr/>
        </p:nvGraphicFramePr>
        <p:xfrm>
          <a:off x="1127760" y="4368165"/>
          <a:ext cx="2409190" cy="1005840"/>
        </p:xfrm>
        <a:graphic>
          <a:graphicData uri="http://schemas.openxmlformats.org/drawingml/2006/table">
            <a:tbl>
              <a:tblPr firstRow="1" bandRow="1">
                <a:tableStyleId>{00A15C55-8517-42AA-B614-E9B94910E393}</a:tableStyleId>
              </a:tblPr>
              <a:tblGrid>
                <a:gridCol w="1067435"/>
                <a:gridCol w="1341755"/>
              </a:tblGrid>
              <a:tr h="335280">
                <a:tc>
                  <a:txBody>
                    <a:bodyPr/>
                    <a:lstStyle/>
                    <a:p>
                      <a:pPr algn="ctr">
                        <a:buNone/>
                      </a:pPr>
                      <a:endParaRPr lang="zh-TW" altLang="en-US" sz="1600">
                        <a:latin typeface="Times New Roman" panose="02020603050405020304" charset="0"/>
                        <a:cs typeface="Times New Roman" panose="02020603050405020304" charset="0"/>
                      </a:endParaRPr>
                    </a:p>
                  </a:txBody>
                  <a:tcPr/>
                </a:tc>
                <a:tc>
                  <a:txBody>
                    <a:bodyPr/>
                    <a:lstStyle/>
                    <a:p>
                      <a:pPr algn="ctr">
                        <a:buNone/>
                      </a:pPr>
                      <a:r>
                        <a:rPr lang="en-US" altLang="zh-TW" sz="1600">
                          <a:latin typeface="Times New Roman" panose="02020603050405020304" charset="0"/>
                          <a:cs typeface="Times New Roman" panose="02020603050405020304" charset="0"/>
                        </a:rPr>
                        <a:t>Time (/frame)</a:t>
                      </a:r>
                      <a:endParaRPr lang="en-US" altLang="zh-TW" sz="1600">
                        <a:latin typeface="Times New Roman" panose="02020603050405020304" charset="0"/>
                        <a:cs typeface="Times New Roman" panose="02020603050405020304" charset="0"/>
                      </a:endParaRPr>
                    </a:p>
                  </a:txBody>
                  <a:tcPr/>
                </a:tc>
              </a:tr>
              <a:tr h="335280">
                <a:tc>
                  <a:txBody>
                    <a:bodyPr/>
                    <a:lstStyle/>
                    <a:p>
                      <a:pPr algn="ctr">
                        <a:buNone/>
                      </a:pPr>
                      <a:r>
                        <a:rPr lang="en-US" altLang="zh-TW" sz="1600">
                          <a:latin typeface="Times New Roman" panose="02020603050405020304" charset="0"/>
                          <a:cs typeface="Times New Roman" panose="02020603050405020304" charset="0"/>
                        </a:rPr>
                        <a:t>RTX 3080</a:t>
                      </a:r>
                      <a:endParaRPr lang="en-US" altLang="zh-TW" sz="1600">
                        <a:latin typeface="Times New Roman" panose="02020603050405020304" charset="0"/>
                        <a:cs typeface="Times New Roman" panose="02020603050405020304" charset="0"/>
                      </a:endParaRPr>
                    </a:p>
                  </a:txBody>
                  <a:tcPr/>
                </a:tc>
                <a:tc>
                  <a:txBody>
                    <a:bodyPr/>
                    <a:lstStyle/>
                    <a:p>
                      <a:pPr algn="ctr">
                        <a:buNone/>
                      </a:pPr>
                      <a:r>
                        <a:rPr lang="en-US" altLang="zh-TW" sz="1600">
                          <a:latin typeface="Times New Roman" panose="02020603050405020304" charset="0"/>
                          <a:cs typeface="Times New Roman" panose="02020603050405020304" charset="0"/>
                        </a:rPr>
                        <a:t>0.044 s</a:t>
                      </a:r>
                      <a:endParaRPr lang="en-US" altLang="zh-TW" sz="1600">
                        <a:latin typeface="Times New Roman" panose="02020603050405020304" charset="0"/>
                        <a:cs typeface="Times New Roman" panose="02020603050405020304" charset="0"/>
                      </a:endParaRPr>
                    </a:p>
                  </a:txBody>
                  <a:tcPr/>
                </a:tc>
              </a:tr>
              <a:tr h="335280">
                <a:tc>
                  <a:txBody>
                    <a:bodyPr/>
                    <a:lstStyle/>
                    <a:p>
                      <a:pPr algn="ctr">
                        <a:buNone/>
                      </a:pPr>
                      <a:r>
                        <a:rPr lang="en-US" altLang="zh-TW" sz="1600">
                          <a:latin typeface="Times New Roman" panose="02020603050405020304" charset="0"/>
                          <a:cs typeface="Times New Roman" panose="02020603050405020304" charset="0"/>
                        </a:rPr>
                        <a:t>Nano</a:t>
                      </a:r>
                      <a:endParaRPr lang="en-US" altLang="zh-TW" sz="1600">
                        <a:latin typeface="Times New Roman" panose="02020603050405020304" charset="0"/>
                        <a:cs typeface="Times New Roman" panose="02020603050405020304" charset="0"/>
                      </a:endParaRPr>
                    </a:p>
                  </a:txBody>
                  <a:tcPr/>
                </a:tc>
                <a:tc>
                  <a:txBody>
                    <a:bodyPr/>
                    <a:lstStyle/>
                    <a:p>
                      <a:pPr algn="ctr">
                        <a:buNone/>
                      </a:pPr>
                      <a:r>
                        <a:rPr lang="en-US" altLang="zh-TW" sz="1600">
                          <a:latin typeface="Times New Roman" panose="02020603050405020304" charset="0"/>
                          <a:cs typeface="Times New Roman" panose="02020603050405020304" charset="0"/>
                        </a:rPr>
                        <a:t>0.208 s</a:t>
                      </a:r>
                      <a:endParaRPr lang="en-US" altLang="zh-TW" sz="1600">
                        <a:latin typeface="Times New Roman" panose="02020603050405020304" charset="0"/>
                        <a:cs typeface="Times New Roman" panose="02020603050405020304" charset="0"/>
                      </a:endParaRPr>
                    </a:p>
                  </a:txBody>
                  <a:tcPr/>
                </a:tc>
              </a:tr>
            </a:tbl>
          </a:graphicData>
        </a:graphic>
      </p:graphicFrame>
      <p:grpSp>
        <p:nvGrpSpPr>
          <p:cNvPr id="11" name="群組 10"/>
          <p:cNvGrpSpPr/>
          <p:nvPr/>
        </p:nvGrpSpPr>
        <p:grpSpPr>
          <a:xfrm>
            <a:off x="4933315" y="1548130"/>
            <a:ext cx="4607560" cy="1568450"/>
            <a:chOff x="7656" y="2438"/>
            <a:chExt cx="7256" cy="2470"/>
          </a:xfrm>
        </p:grpSpPr>
        <p:sp>
          <p:nvSpPr>
            <p:cNvPr id="8" name="矩形 7"/>
            <p:cNvSpPr/>
            <p:nvPr/>
          </p:nvSpPr>
          <p:spPr>
            <a:xfrm>
              <a:off x="7656" y="2438"/>
              <a:ext cx="7256" cy="2471"/>
            </a:xfrm>
            <a:prstGeom prst="rect">
              <a:avLst/>
            </a:prstGeom>
            <a:noFill/>
            <a:ln w="3810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descr="擷取_2022_02_27_00_25_32_22"/>
            <p:cNvPicPr>
              <a:picLocks noChangeAspect="1"/>
            </p:cNvPicPr>
            <p:nvPr/>
          </p:nvPicPr>
          <p:blipFill>
            <a:blip r:embed="rId1"/>
            <a:srcRect l="7053" r="26805"/>
            <a:stretch>
              <a:fillRect/>
            </a:stretch>
          </p:blipFill>
          <p:spPr>
            <a:xfrm>
              <a:off x="7825" y="2537"/>
              <a:ext cx="3436" cy="2268"/>
            </a:xfrm>
            <a:prstGeom prst="rect">
              <a:avLst/>
            </a:prstGeom>
          </p:spPr>
        </p:pic>
        <p:pic>
          <p:nvPicPr>
            <p:cNvPr id="7" name="圖片 6" descr="擷取_2022_02_27_00_27_35_832"/>
            <p:cNvPicPr>
              <a:picLocks noChangeAspect="1"/>
            </p:cNvPicPr>
            <p:nvPr/>
          </p:nvPicPr>
          <p:blipFill>
            <a:blip r:embed="rId2"/>
            <a:srcRect r="33346" b="-1102"/>
            <a:stretch>
              <a:fillRect/>
            </a:stretch>
          </p:blipFill>
          <p:spPr>
            <a:xfrm>
              <a:off x="11363" y="2537"/>
              <a:ext cx="3425" cy="2268"/>
            </a:xfrm>
            <a:prstGeom prst="rect">
              <a:avLst/>
            </a:prstGeom>
          </p:spPr>
        </p:pic>
      </p:grpSp>
      <p:grpSp>
        <p:nvGrpSpPr>
          <p:cNvPr id="12" name="群組 11"/>
          <p:cNvGrpSpPr/>
          <p:nvPr/>
        </p:nvGrpSpPr>
        <p:grpSpPr>
          <a:xfrm>
            <a:off x="4933315" y="3580130"/>
            <a:ext cx="4607560" cy="1640840"/>
            <a:chOff x="7656" y="5525"/>
            <a:chExt cx="7256" cy="2584"/>
          </a:xfrm>
        </p:grpSpPr>
        <p:pic>
          <p:nvPicPr>
            <p:cNvPr id="3" name="圖片 2" descr="擷取_2022_02_27_00_25_19_830"/>
            <p:cNvPicPr>
              <a:picLocks noChangeAspect="1"/>
            </p:cNvPicPr>
            <p:nvPr/>
          </p:nvPicPr>
          <p:blipFill>
            <a:blip r:embed="rId3"/>
            <a:srcRect l="5007" r="33346" b="2204"/>
            <a:stretch>
              <a:fillRect/>
            </a:stretch>
          </p:blipFill>
          <p:spPr>
            <a:xfrm>
              <a:off x="7825" y="5617"/>
              <a:ext cx="3436" cy="2379"/>
            </a:xfrm>
            <a:prstGeom prst="rect">
              <a:avLst/>
            </a:prstGeom>
          </p:spPr>
        </p:pic>
        <p:pic>
          <p:nvPicPr>
            <p:cNvPr id="6" name="圖片 5" descr="擷取_2022_02_27_00_27_23_72"/>
            <p:cNvPicPr>
              <a:picLocks noChangeAspect="1"/>
            </p:cNvPicPr>
            <p:nvPr/>
          </p:nvPicPr>
          <p:blipFill>
            <a:blip r:embed="rId4"/>
            <a:srcRect r="32865" b="2162"/>
            <a:stretch>
              <a:fillRect/>
            </a:stretch>
          </p:blipFill>
          <p:spPr>
            <a:xfrm>
              <a:off x="11363" y="5617"/>
              <a:ext cx="3425" cy="2379"/>
            </a:xfrm>
            <a:prstGeom prst="rect">
              <a:avLst/>
            </a:prstGeom>
          </p:spPr>
        </p:pic>
        <p:sp>
          <p:nvSpPr>
            <p:cNvPr id="10" name="矩形 9"/>
            <p:cNvSpPr/>
            <p:nvPr/>
          </p:nvSpPr>
          <p:spPr>
            <a:xfrm>
              <a:off x="7656" y="5525"/>
              <a:ext cx="7256" cy="2584"/>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3" name="矩形 12"/>
          <p:cNvSpPr/>
          <p:nvPr/>
        </p:nvSpPr>
        <p:spPr>
          <a:xfrm>
            <a:off x="6597015" y="1196340"/>
            <a:ext cx="1151890" cy="351790"/>
          </a:xfrm>
          <a:prstGeom prst="rect">
            <a:avLst/>
          </a:prstGeom>
          <a:solidFill>
            <a:srgbClr val="00B050"/>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b="1">
                <a:latin typeface="標楷體" panose="03000509000000000000" charset="-120"/>
                <a:ea typeface="標楷體" panose="03000509000000000000" charset="-120"/>
              </a:rPr>
              <a:t>準確追蹤</a:t>
            </a:r>
            <a:endParaRPr lang="zh-TW" altLang="en-US" b="1">
              <a:latin typeface="標楷體" panose="03000509000000000000" charset="-120"/>
              <a:ea typeface="標楷體" panose="03000509000000000000" charset="-120"/>
            </a:endParaRPr>
          </a:p>
        </p:txBody>
      </p:sp>
      <p:sp>
        <p:nvSpPr>
          <p:cNvPr id="15" name="矩形 14"/>
          <p:cNvSpPr/>
          <p:nvPr/>
        </p:nvSpPr>
        <p:spPr>
          <a:xfrm>
            <a:off x="6597015" y="3228340"/>
            <a:ext cx="1151890" cy="351790"/>
          </a:xfrm>
          <a:prstGeom prst="rect">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TW" altLang="en-US" b="1">
                <a:latin typeface="標楷體" panose="03000509000000000000" charset="-120"/>
                <a:ea typeface="標楷體" panose="03000509000000000000" charset="-120"/>
              </a:rPr>
              <a:t>錯誤追蹤</a:t>
            </a:r>
            <a:endParaRPr lang="zh-TW" altLang="en-US" b="1">
              <a:latin typeface="標楷體" panose="03000509000000000000" charset="-120"/>
              <a:ea typeface="標楷體" panose="03000509000000000000" charset="-120"/>
            </a:endParaRPr>
          </a:p>
        </p:txBody>
      </p:sp>
      <p:sp>
        <p:nvSpPr>
          <p:cNvPr id="17" name="文字方塊 16"/>
          <p:cNvSpPr txBox="1"/>
          <p:nvPr/>
        </p:nvSpPr>
        <p:spPr>
          <a:xfrm>
            <a:off x="334328" y="3908425"/>
            <a:ext cx="1329055" cy="368300"/>
          </a:xfrm>
          <a:prstGeom prst="rect">
            <a:avLst/>
          </a:prstGeom>
          <a:noFill/>
          <a:ln>
            <a:noFill/>
          </a:ln>
          <a:extLst>
            <a:ext uri="{909E8E84-426E-40DD-AFC4-6F175D3DCCD1}">
              <a14:hiddenFill xmlns:a14="http://schemas.microsoft.com/office/drawing/2010/main">
                <a:solidFill>
                  <a:srgbClr val="7F64A2"/>
                </a:solidFill>
              </a14:hiddenFill>
            </a:ext>
          </a:extLst>
        </p:spPr>
        <p:txBody>
          <a:bodyPr wrap="none" rtlCol="0">
            <a:spAutoFit/>
          </a:bodyPr>
          <a:lstStyle/>
          <a:p>
            <a:pPr algn="ctr"/>
            <a:r>
              <a:rPr lang="zh-TW" altLang="en-US" sz="1800" b="1" u="sng">
                <a:solidFill>
                  <a:schemeClr val="tx1"/>
                </a:solidFill>
                <a:latin typeface="標楷體" panose="03000509000000000000" charset="-120"/>
                <a:ea typeface="標楷體" panose="03000509000000000000" charset="-120"/>
              </a:rPr>
              <a:t>測試時間</a:t>
            </a:r>
            <a:r>
              <a:rPr lang="zh-TW" altLang="en-US" sz="1800" b="1">
                <a:solidFill>
                  <a:schemeClr val="tx1"/>
                </a:solidFill>
                <a:latin typeface="標楷體" panose="03000509000000000000" charset="-120"/>
                <a:ea typeface="標楷體" panose="03000509000000000000" charset="-120"/>
              </a:rPr>
              <a:t>：</a:t>
            </a:r>
            <a:endParaRPr lang="zh-TW" altLang="en-US" sz="1800" b="1">
              <a:solidFill>
                <a:schemeClr val="tx1"/>
              </a:solidFill>
              <a:latin typeface="標楷體" panose="03000509000000000000" charset="-120"/>
              <a:ea typeface="標楷體" panose="03000509000000000000" charset="-120"/>
            </a:endParaRPr>
          </a:p>
        </p:txBody>
      </p:sp>
      <p:sp>
        <p:nvSpPr>
          <p:cNvPr id="18" name="矩形 17"/>
          <p:cNvSpPr/>
          <p:nvPr/>
        </p:nvSpPr>
        <p:spPr>
          <a:xfrm>
            <a:off x="5652770" y="4093210"/>
            <a:ext cx="648335" cy="504190"/>
          </a:xfrm>
          <a:prstGeom prst="rect">
            <a:avLst/>
          </a:prstGeom>
          <a:noFill/>
          <a:ln>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7555865" y="3638550"/>
            <a:ext cx="655320" cy="638810"/>
          </a:xfrm>
          <a:prstGeom prst="rect">
            <a:avLst/>
          </a:prstGeom>
          <a:noFill/>
          <a:ln>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1"/>
          </p:nvPr>
        </p:nvSpPr>
        <p:spPr>
          <a:xfrm>
            <a:off x="299720" y="428625"/>
            <a:ext cx="4065270" cy="504825"/>
          </a:xfrm>
        </p:spPr>
        <p:txBody>
          <a:bodyPr/>
          <a:lstStyle/>
          <a:p>
            <a:r>
              <a:rPr lang="zh-TW" altLang="en-US" b="1" dirty="0">
                <a:latin typeface="Times New Roman" panose="02020603050405020304" charset="0"/>
                <a:ea typeface="標楷體" panose="03000509000000000000" charset="-120"/>
                <a:cs typeface="Times New Roman" panose="02020603050405020304" charset="0"/>
                <a:sym typeface="+mn-ea"/>
              </a:rPr>
              <a:t>訓練數據標註</a:t>
            </a:r>
            <a:endParaRPr lang="zh-TW" altLang="en-US" b="1">
              <a:latin typeface="標楷體" panose="03000509000000000000" charset="-120"/>
              <a:ea typeface="標楷體" panose="03000509000000000000" charset="-120"/>
            </a:endParaRPr>
          </a:p>
          <a:p>
            <a:endParaRPr lang="zh-TW" altLang="en-US" b="1">
              <a:latin typeface="Times New Roman" panose="02020603050405020304" charset="0"/>
              <a:ea typeface="標楷體" panose="03000509000000000000" charset="-120"/>
              <a:cs typeface="Times New Roman" panose="02020603050405020304" charset="0"/>
            </a:endParaRPr>
          </a:p>
        </p:txBody>
      </p:sp>
      <p:sp>
        <p:nvSpPr>
          <p:cNvPr id="4" name="內容版面配置區 3"/>
          <p:cNvSpPr>
            <a:spLocks noGrp="1"/>
          </p:cNvSpPr>
          <p:nvPr>
            <p:ph sz="quarter" idx="13"/>
          </p:nvPr>
        </p:nvSpPr>
        <p:spPr>
          <a:xfrm>
            <a:off x="749300" y="1042670"/>
            <a:ext cx="8095615" cy="1242060"/>
          </a:xfrm>
        </p:spPr>
        <p:txBody>
          <a:bodyPr/>
          <a:lstStyle/>
          <a:p>
            <a:r>
              <a:rPr lang="zh-TW" altLang="en-US" sz="1800" b="1" u="sng">
                <a:latin typeface="Times New Roman" panose="02020603050405020304" charset="0"/>
                <a:ea typeface="標楷體" panose="03000509000000000000" charset="-120"/>
                <a:cs typeface="Times New Roman" panose="02020603050405020304" charset="0"/>
              </a:rPr>
              <a:t>目標</a:t>
            </a:r>
            <a:r>
              <a:rPr lang="zh-TW" altLang="en-US" sz="1800" b="1">
                <a:latin typeface="Times New Roman" panose="02020603050405020304" charset="0"/>
                <a:ea typeface="標楷體" panose="03000509000000000000" charset="-120"/>
                <a:cs typeface="Times New Roman" panose="02020603050405020304" charset="0"/>
              </a:rPr>
              <a:t>：</a:t>
            </a:r>
            <a:endParaRPr lang="zh-TW" altLang="en-US" sz="1800">
              <a:latin typeface="Times New Roman" panose="02020603050405020304" charset="0"/>
              <a:ea typeface="標楷體" panose="03000509000000000000" charset="-120"/>
              <a:cs typeface="Times New Roman" panose="02020603050405020304" charset="0"/>
            </a:endParaRPr>
          </a:p>
          <a:p>
            <a:pPr marL="285750" indent="-285750">
              <a:lnSpc>
                <a:spcPct val="150000"/>
              </a:lnSpc>
              <a:buFont typeface="Arial" panose="020B0604020202020204" pitchFamily="34" charset="0"/>
              <a:buChar char="•"/>
            </a:pPr>
            <a:r>
              <a:rPr lang="zh-TW" altLang="en-US" sz="1800">
                <a:latin typeface="Times New Roman" panose="02020603050405020304" charset="0"/>
                <a:ea typeface="標楷體" panose="03000509000000000000" charset="-120"/>
                <a:cs typeface="Times New Roman" panose="02020603050405020304" charset="0"/>
              </a:rPr>
              <a:t>協助 </a:t>
            </a:r>
            <a:r>
              <a:rPr lang="en-US" altLang="zh-TW" sz="1800">
                <a:latin typeface="Times New Roman" panose="02020603050405020304" charset="0"/>
                <a:ea typeface="標楷體" panose="03000509000000000000" charset="-120"/>
                <a:cs typeface="Times New Roman" panose="02020603050405020304" charset="0"/>
              </a:rPr>
              <a:t>5G demo room </a:t>
            </a:r>
            <a:r>
              <a:rPr lang="zh-TW" altLang="en-US" sz="1800">
                <a:latin typeface="Times New Roman" panose="02020603050405020304" charset="0"/>
                <a:ea typeface="標楷體" panose="03000509000000000000" charset="-120"/>
                <a:cs typeface="Times New Roman" panose="02020603050405020304" charset="0"/>
              </a:rPr>
              <a:t>與重慶人工數位站進行 </a:t>
            </a:r>
            <a:r>
              <a:rPr lang="en-US" altLang="zh-TW" sz="1800">
                <a:latin typeface="Times New Roman" panose="02020603050405020304" charset="0"/>
                <a:ea typeface="標楷體" panose="03000509000000000000" charset="-120"/>
                <a:cs typeface="Times New Roman" panose="02020603050405020304" charset="0"/>
              </a:rPr>
              <a:t>YOLOR </a:t>
            </a:r>
            <a:r>
              <a:rPr lang="zh-TW" altLang="en-US" sz="1800">
                <a:latin typeface="Times New Roman" panose="02020603050405020304" charset="0"/>
                <a:ea typeface="標楷體" panose="03000509000000000000" charset="-120"/>
                <a:cs typeface="Times New Roman" panose="02020603050405020304" charset="0"/>
              </a:rPr>
              <a:t>或 </a:t>
            </a:r>
            <a:r>
              <a:rPr lang="en-US" altLang="zh-TW" sz="1800">
                <a:latin typeface="Times New Roman" panose="02020603050405020304" charset="0"/>
                <a:ea typeface="標楷體" panose="03000509000000000000" charset="-120"/>
                <a:cs typeface="Times New Roman" panose="02020603050405020304" charset="0"/>
              </a:rPr>
              <a:t>CNN </a:t>
            </a:r>
            <a:r>
              <a:rPr lang="zh-TW" altLang="en-US" sz="1800">
                <a:latin typeface="Times New Roman" panose="02020603050405020304" charset="0"/>
                <a:ea typeface="標楷體" panose="03000509000000000000" charset="-120"/>
                <a:cs typeface="Times New Roman" panose="02020603050405020304" charset="0"/>
              </a:rPr>
              <a:t>數據手動標註。</a:t>
            </a:r>
            <a:endParaRPr lang="zh-TW" altLang="en-US" sz="1800">
              <a:latin typeface="Times New Roman" panose="02020603050405020304" charset="0"/>
              <a:ea typeface="標楷體" panose="03000509000000000000" charset="-120"/>
              <a:cs typeface="Times New Roman" panose="02020603050405020304" charset="0"/>
            </a:endParaRPr>
          </a:p>
          <a:p>
            <a:pPr marL="285750" indent="-285750">
              <a:lnSpc>
                <a:spcPct val="150000"/>
              </a:lnSpc>
              <a:buFont typeface="Arial" panose="020B0604020202020204" pitchFamily="34" charset="0"/>
              <a:buChar char="•"/>
            </a:pPr>
            <a:r>
              <a:rPr lang="zh-TW" altLang="en-US" sz="1800">
                <a:latin typeface="Times New Roman" panose="02020603050405020304" charset="0"/>
                <a:ea typeface="標楷體" panose="03000509000000000000" charset="-120"/>
                <a:cs typeface="Times New Roman" panose="02020603050405020304" charset="0"/>
              </a:rPr>
              <a:t>包含 </a:t>
            </a:r>
            <a:r>
              <a:rPr lang="en-US" altLang="zh-TW" sz="1800">
                <a:latin typeface="Times New Roman" panose="02020603050405020304" charset="0"/>
                <a:ea typeface="標楷體" panose="03000509000000000000" charset="-120"/>
                <a:cs typeface="Times New Roman" panose="02020603050405020304" charset="0"/>
              </a:rPr>
              <a:t>MR5100</a:t>
            </a:r>
            <a:r>
              <a:rPr lang="zh-TW" altLang="en-US" sz="1800">
                <a:latin typeface="Times New Roman" panose="02020603050405020304" charset="0"/>
                <a:ea typeface="標楷體" panose="03000509000000000000" charset="-120"/>
                <a:cs typeface="Times New Roman" panose="02020603050405020304" charset="0"/>
              </a:rPr>
              <a:t>，以及 </a:t>
            </a:r>
            <a:r>
              <a:rPr lang="en-US" altLang="zh-TW" sz="1800">
                <a:latin typeface="Times New Roman" panose="02020603050405020304" charset="0"/>
                <a:ea typeface="標楷體" panose="03000509000000000000" charset="-120"/>
                <a:cs typeface="Times New Roman" panose="02020603050405020304" charset="0"/>
              </a:rPr>
              <a:t>BN01</a:t>
            </a:r>
            <a:r>
              <a:rPr lang="zh-TW" altLang="en-US" sz="1800">
                <a:latin typeface="Times New Roman" panose="02020603050405020304" charset="0"/>
                <a:ea typeface="標楷體" panose="03000509000000000000" charset="-120"/>
                <a:cs typeface="Times New Roman" panose="02020603050405020304" charset="0"/>
              </a:rPr>
              <a:t>、</a:t>
            </a:r>
            <a:r>
              <a:rPr lang="en-US" altLang="zh-TW" sz="1800">
                <a:latin typeface="Times New Roman" panose="02020603050405020304" charset="0"/>
                <a:ea typeface="標楷體" panose="03000509000000000000" charset="-120"/>
                <a:cs typeface="Times New Roman" panose="02020603050405020304" charset="0"/>
              </a:rPr>
              <a:t>BN02 </a:t>
            </a:r>
            <a:r>
              <a:rPr lang="zh-TW" altLang="en-US" sz="1800">
                <a:latin typeface="Times New Roman" panose="02020603050405020304" charset="0"/>
                <a:ea typeface="標楷體" panose="03000509000000000000" charset="-120"/>
                <a:cs typeface="Times New Roman" panose="02020603050405020304" charset="0"/>
              </a:rPr>
              <a:t>各站</a:t>
            </a:r>
            <a:r>
              <a:rPr lang="zh-TW" altLang="en-US" sz="1800" b="1">
                <a:latin typeface="Times New Roman" panose="02020603050405020304" charset="0"/>
                <a:ea typeface="標楷體" panose="03000509000000000000" charset="-120"/>
                <a:cs typeface="Times New Roman" panose="02020603050405020304" charset="0"/>
              </a:rPr>
              <a:t>共 </a:t>
            </a:r>
            <a:r>
              <a:rPr lang="en-US" altLang="zh-TW" sz="1800" b="1">
                <a:latin typeface="Times New Roman" panose="02020603050405020304" charset="0"/>
                <a:ea typeface="標楷體" panose="03000509000000000000" charset="-120"/>
                <a:cs typeface="Times New Roman" panose="02020603050405020304" charset="0"/>
              </a:rPr>
              <a:t>3710 </a:t>
            </a:r>
            <a:r>
              <a:rPr lang="zh-TW" altLang="en-US" sz="1800" b="1">
                <a:latin typeface="Times New Roman" panose="02020603050405020304" charset="0"/>
                <a:ea typeface="標楷體" panose="03000509000000000000" charset="-120"/>
                <a:cs typeface="Times New Roman" panose="02020603050405020304" charset="0"/>
              </a:rPr>
              <a:t>張。</a:t>
            </a:r>
            <a:endParaRPr lang="zh-TW" altLang="en-US" sz="1800" b="1">
              <a:latin typeface="Times New Roman" panose="02020603050405020304" charset="0"/>
              <a:ea typeface="標楷體" panose="03000509000000000000" charset="-120"/>
              <a:cs typeface="Times New Roman" panose="02020603050405020304" charset="0"/>
            </a:endParaRPr>
          </a:p>
        </p:txBody>
      </p:sp>
      <p:pic>
        <p:nvPicPr>
          <p:cNvPr id="5" name="圖片 4" descr="擷取_2022_02_25_11_04_35_783"/>
          <p:cNvPicPr>
            <a:picLocks noChangeAspect="1"/>
          </p:cNvPicPr>
          <p:nvPr/>
        </p:nvPicPr>
        <p:blipFill>
          <a:blip r:embed="rId1"/>
          <a:srcRect l="8488" t="26187" r="2150" b="23601"/>
          <a:stretch>
            <a:fillRect/>
          </a:stretch>
        </p:blipFill>
        <p:spPr>
          <a:xfrm>
            <a:off x="5628005" y="4048125"/>
            <a:ext cx="3550920" cy="1457325"/>
          </a:xfrm>
          <a:prstGeom prst="rect">
            <a:avLst/>
          </a:prstGeom>
        </p:spPr>
      </p:pic>
      <p:graphicFrame>
        <p:nvGraphicFramePr>
          <p:cNvPr id="6" name="圓桌 5"/>
          <p:cNvGraphicFramePr/>
          <p:nvPr/>
        </p:nvGraphicFramePr>
        <p:xfrm>
          <a:off x="886460" y="2687955"/>
          <a:ext cx="2129155" cy="2414905"/>
        </p:xfrm>
        <a:graphic>
          <a:graphicData uri="http://schemas.openxmlformats.org/drawingml/2006/table">
            <a:tbl>
              <a:tblPr firstRow="1" bandRow="1">
                <a:tableStyleId>{21E4AEA4-8DFA-4A89-87EB-49C32662AFE0}</a:tableStyleId>
              </a:tblPr>
              <a:tblGrid>
                <a:gridCol w="1489075"/>
                <a:gridCol w="640080"/>
              </a:tblGrid>
              <a:tr h="351790">
                <a:tc>
                  <a:txBody>
                    <a:bodyPr/>
                    <a:lstStyle/>
                    <a:p>
                      <a:pPr algn="ctr">
                        <a:buNone/>
                      </a:pPr>
                      <a:r>
                        <a:rPr lang="en-US" altLang="zh-TW" sz="1600">
                          <a:latin typeface="Times New Roman" panose="02020603050405020304" charset="0"/>
                          <a:ea typeface="標楷體" panose="03000509000000000000" charset="-120"/>
                          <a:cs typeface="Times New Roman" panose="02020603050405020304" charset="0"/>
                        </a:rPr>
                        <a:t>YOLOR </a:t>
                      </a:r>
                      <a:endParaRPr lang="en-US" altLang="zh-TW" sz="1600">
                        <a:latin typeface="Times New Roman" panose="02020603050405020304" charset="0"/>
                        <a:ea typeface="標楷體" panose="03000509000000000000" charset="-120"/>
                        <a:cs typeface="Times New Roman" panose="02020603050405020304" charset="0"/>
                      </a:endParaRPr>
                    </a:p>
                  </a:txBody>
                  <a:tcPr/>
                </a:tc>
                <a:tc>
                  <a:txBody>
                    <a:bodyPr/>
                    <a:lstStyle/>
                    <a:p>
                      <a:pPr algn="ctr">
                        <a:buNone/>
                      </a:pPr>
                      <a:r>
                        <a:rPr lang="zh-TW" altLang="en-US" sz="1600">
                          <a:latin typeface="Times New Roman" panose="02020603050405020304" charset="0"/>
                          <a:ea typeface="標楷體" panose="03000509000000000000" charset="-120"/>
                        </a:rPr>
                        <a:t>數量</a:t>
                      </a:r>
                      <a:endParaRPr lang="zh-TW" altLang="en-US" sz="1600">
                        <a:latin typeface="Times New Roman" panose="02020603050405020304" charset="0"/>
                        <a:ea typeface="標楷體" panose="03000509000000000000" charset="-120"/>
                      </a:endParaRPr>
                    </a:p>
                  </a:txBody>
                  <a:tcPr/>
                </a:tc>
              </a:tr>
              <a:tr h="335915">
                <a:tc>
                  <a:txBody>
                    <a:bodyPr/>
                    <a:lstStyle/>
                    <a:p>
                      <a:pPr>
                        <a:buNone/>
                      </a:pPr>
                      <a:r>
                        <a:rPr lang="en-US" altLang="zh-TW" sz="1600">
                          <a:latin typeface="Times New Roman" panose="02020603050405020304" charset="0"/>
                          <a:ea typeface="標楷體" panose="03000509000000000000" charset="-120"/>
                          <a:cs typeface="Times New Roman" panose="02020603050405020304" charset="0"/>
                        </a:rPr>
                        <a:t>MR5100</a:t>
                      </a:r>
                      <a:endParaRPr lang="en-US" altLang="zh-TW" sz="1600">
                        <a:latin typeface="Times New Roman" panose="02020603050405020304" charset="0"/>
                        <a:ea typeface="標楷體" panose="03000509000000000000" charset="-120"/>
                        <a:cs typeface="Times New Roman" panose="02020603050405020304" charset="0"/>
                      </a:endParaRPr>
                    </a:p>
                  </a:txBody>
                  <a:tcPr/>
                </a:tc>
                <a:tc>
                  <a:txBody>
                    <a:bodyPr/>
                    <a:lstStyle/>
                    <a:p>
                      <a:pPr algn="ctr">
                        <a:buNone/>
                      </a:pPr>
                      <a:r>
                        <a:rPr lang="en-US" altLang="zh-TW" sz="1600">
                          <a:latin typeface="Times New Roman" panose="02020603050405020304" charset="0"/>
                          <a:ea typeface="標楷體" panose="03000509000000000000" charset="-120"/>
                          <a:cs typeface="Times New Roman" panose="02020603050405020304" charset="0"/>
                        </a:rPr>
                        <a:t>330</a:t>
                      </a:r>
                      <a:endParaRPr lang="en-US" altLang="zh-TW" sz="1600">
                        <a:latin typeface="Times New Roman" panose="02020603050405020304" charset="0"/>
                        <a:ea typeface="標楷體" panose="03000509000000000000" charset="-120"/>
                        <a:cs typeface="Times New Roman" panose="02020603050405020304" charset="0"/>
                      </a:endParaRPr>
                    </a:p>
                  </a:txBody>
                  <a:tcPr/>
                </a:tc>
              </a:tr>
              <a:tr h="335915">
                <a:tc>
                  <a:txBody>
                    <a:bodyPr/>
                    <a:lstStyle/>
                    <a:p>
                      <a:pPr>
                        <a:buNone/>
                      </a:pPr>
                      <a:r>
                        <a:rPr lang="en-US" altLang="zh-TW" sz="1600">
                          <a:latin typeface="Times New Roman" panose="02020603050405020304" charset="0"/>
                          <a:ea typeface="標楷體" panose="03000509000000000000" charset="-120"/>
                          <a:cs typeface="Times New Roman" panose="02020603050405020304" charset="0"/>
                        </a:rPr>
                        <a:t>BN02 ASSY12</a:t>
                      </a:r>
                      <a:endParaRPr lang="en-US" altLang="zh-TW" sz="1600">
                        <a:latin typeface="Times New Roman" panose="02020603050405020304" charset="0"/>
                        <a:ea typeface="標楷體" panose="03000509000000000000" charset="-120"/>
                        <a:cs typeface="Times New Roman" panose="02020603050405020304" charset="0"/>
                      </a:endParaRPr>
                    </a:p>
                  </a:txBody>
                  <a:tcPr/>
                </a:tc>
                <a:tc>
                  <a:txBody>
                    <a:bodyPr/>
                    <a:lstStyle/>
                    <a:p>
                      <a:pPr algn="ctr">
                        <a:buNone/>
                      </a:pPr>
                      <a:r>
                        <a:rPr lang="en-US" altLang="zh-TW" sz="1600">
                          <a:latin typeface="Times New Roman" panose="02020603050405020304" charset="0"/>
                          <a:ea typeface="標楷體" panose="03000509000000000000" charset="-120"/>
                          <a:cs typeface="Times New Roman" panose="02020603050405020304" charset="0"/>
                        </a:rPr>
                        <a:t>250</a:t>
                      </a:r>
                      <a:endParaRPr lang="en-US" altLang="zh-TW" sz="1600">
                        <a:latin typeface="Times New Roman" panose="02020603050405020304" charset="0"/>
                        <a:ea typeface="標楷體" panose="03000509000000000000" charset="-120"/>
                        <a:cs typeface="Times New Roman" panose="02020603050405020304" charset="0"/>
                      </a:endParaRPr>
                    </a:p>
                  </a:txBody>
                  <a:tcPr/>
                </a:tc>
              </a:tr>
              <a:tr h="335915">
                <a:tc>
                  <a:txBody>
                    <a:bodyPr/>
                    <a:lstStyle/>
                    <a:p>
                      <a:pPr>
                        <a:buNone/>
                      </a:pPr>
                      <a:r>
                        <a:rPr lang="en-US" altLang="zh-TW" sz="1600">
                          <a:latin typeface="Times New Roman" panose="02020603050405020304" charset="0"/>
                          <a:ea typeface="標楷體" panose="03000509000000000000" charset="-120"/>
                          <a:cs typeface="Times New Roman" panose="02020603050405020304" charset="0"/>
                        </a:rPr>
                        <a:t>BN02 ASSY23</a:t>
                      </a:r>
                      <a:endParaRPr lang="en-US" altLang="zh-TW" sz="1600">
                        <a:latin typeface="Times New Roman" panose="02020603050405020304" charset="0"/>
                        <a:ea typeface="標楷體" panose="03000509000000000000" charset="-120"/>
                        <a:cs typeface="Times New Roman" panose="02020603050405020304" charset="0"/>
                      </a:endParaRPr>
                    </a:p>
                  </a:txBody>
                  <a:tcPr/>
                </a:tc>
                <a:tc>
                  <a:txBody>
                    <a:bodyPr/>
                    <a:lstStyle/>
                    <a:p>
                      <a:pPr algn="ctr">
                        <a:buNone/>
                      </a:pPr>
                      <a:r>
                        <a:rPr lang="en-US" altLang="zh-TW" sz="1600">
                          <a:latin typeface="Times New Roman" panose="02020603050405020304" charset="0"/>
                          <a:ea typeface="標楷體" panose="03000509000000000000" charset="-120"/>
                          <a:cs typeface="Times New Roman" panose="02020603050405020304" charset="0"/>
                        </a:rPr>
                        <a:t>685</a:t>
                      </a:r>
                      <a:endParaRPr lang="en-US" altLang="zh-TW" sz="1600">
                        <a:latin typeface="Times New Roman" panose="02020603050405020304" charset="0"/>
                        <a:ea typeface="標楷體" panose="03000509000000000000" charset="-120"/>
                        <a:cs typeface="Times New Roman" panose="02020603050405020304" charset="0"/>
                      </a:endParaRPr>
                    </a:p>
                  </a:txBody>
                  <a:tcPr/>
                </a:tc>
              </a:tr>
              <a:tr h="351790">
                <a:tc>
                  <a:txBody>
                    <a:bodyPr/>
                    <a:lstStyle/>
                    <a:p>
                      <a:pPr>
                        <a:buNone/>
                      </a:pPr>
                      <a:r>
                        <a:rPr lang="en-US" altLang="zh-TW" sz="1600">
                          <a:latin typeface="Times New Roman" panose="02020603050405020304" charset="0"/>
                          <a:ea typeface="標楷體" panose="03000509000000000000" charset="-120"/>
                          <a:cs typeface="Times New Roman" panose="02020603050405020304" charset="0"/>
                        </a:rPr>
                        <a:t>BN01 ASSY10</a:t>
                      </a:r>
                      <a:endParaRPr lang="en-US" altLang="zh-TW" sz="1600">
                        <a:latin typeface="Times New Roman" panose="02020603050405020304" charset="0"/>
                        <a:ea typeface="標楷體" panose="03000509000000000000" charset="-120"/>
                        <a:cs typeface="Times New Roman" panose="02020603050405020304" charset="0"/>
                      </a:endParaRPr>
                    </a:p>
                  </a:txBody>
                  <a:tcPr/>
                </a:tc>
                <a:tc>
                  <a:txBody>
                    <a:bodyPr/>
                    <a:lstStyle/>
                    <a:p>
                      <a:pPr algn="ctr">
                        <a:buNone/>
                      </a:pPr>
                      <a:r>
                        <a:rPr lang="en-US" altLang="zh-TW" sz="1600">
                          <a:latin typeface="Times New Roman" panose="02020603050405020304" charset="0"/>
                          <a:ea typeface="標楷體" panose="03000509000000000000" charset="-120"/>
                          <a:cs typeface="Times New Roman" panose="02020603050405020304" charset="0"/>
                        </a:rPr>
                        <a:t>350</a:t>
                      </a:r>
                      <a:endParaRPr lang="en-US" altLang="zh-TW" sz="1600">
                        <a:latin typeface="Times New Roman" panose="02020603050405020304" charset="0"/>
                        <a:ea typeface="標楷體" panose="03000509000000000000" charset="-120"/>
                        <a:cs typeface="Times New Roman" panose="02020603050405020304" charset="0"/>
                      </a:endParaRPr>
                    </a:p>
                  </a:txBody>
                  <a:tcPr/>
                </a:tc>
              </a:tr>
              <a:tr h="351790">
                <a:tc>
                  <a:txBody>
                    <a:bodyPr/>
                    <a:lstStyle/>
                    <a:p>
                      <a:pPr>
                        <a:buNone/>
                      </a:pPr>
                      <a:r>
                        <a:rPr lang="en-US" altLang="zh-TW" sz="1600">
                          <a:latin typeface="Times New Roman" panose="02020603050405020304" charset="0"/>
                          <a:ea typeface="標楷體" panose="03000509000000000000" charset="-120"/>
                          <a:cs typeface="Times New Roman" panose="02020603050405020304" charset="0"/>
                        </a:rPr>
                        <a:t>BN01 ASSY13</a:t>
                      </a:r>
                      <a:endParaRPr lang="en-US" altLang="zh-TW" sz="1600">
                        <a:latin typeface="Times New Roman" panose="02020603050405020304" charset="0"/>
                        <a:ea typeface="標楷體" panose="03000509000000000000" charset="-120"/>
                        <a:cs typeface="Times New Roman" panose="02020603050405020304" charset="0"/>
                      </a:endParaRPr>
                    </a:p>
                  </a:txBody>
                  <a:tcPr/>
                </a:tc>
                <a:tc>
                  <a:txBody>
                    <a:bodyPr/>
                    <a:lstStyle/>
                    <a:p>
                      <a:pPr algn="ctr">
                        <a:buNone/>
                      </a:pPr>
                      <a:r>
                        <a:rPr lang="en-US" altLang="zh-TW" sz="1600">
                          <a:latin typeface="Times New Roman" panose="02020603050405020304" charset="0"/>
                          <a:ea typeface="標楷體" panose="03000509000000000000" charset="-120"/>
                          <a:cs typeface="Times New Roman" panose="02020603050405020304" charset="0"/>
                        </a:rPr>
                        <a:t>400</a:t>
                      </a:r>
                      <a:endParaRPr lang="en-US" altLang="zh-TW" sz="1600">
                        <a:latin typeface="Times New Roman" panose="02020603050405020304" charset="0"/>
                        <a:ea typeface="標楷體" panose="03000509000000000000" charset="-120"/>
                        <a:cs typeface="Times New Roman" panose="02020603050405020304" charset="0"/>
                      </a:endParaRPr>
                    </a:p>
                  </a:txBody>
                  <a:tcPr/>
                </a:tc>
              </a:tr>
              <a:tr h="351790">
                <a:tc>
                  <a:txBody>
                    <a:bodyPr/>
                    <a:lstStyle/>
                    <a:p>
                      <a:pPr>
                        <a:buNone/>
                      </a:pPr>
                      <a:r>
                        <a:rPr lang="en-US" altLang="zh-TW" sz="1600">
                          <a:latin typeface="Times New Roman" panose="02020603050405020304" charset="0"/>
                          <a:ea typeface="標楷體" panose="03000509000000000000" charset="-120"/>
                          <a:cs typeface="Times New Roman" panose="02020603050405020304" charset="0"/>
                          <a:sym typeface="+mn-ea"/>
                        </a:rPr>
                        <a:t>BN01 LCD4</a:t>
                      </a:r>
                      <a:endParaRPr lang="en-US" altLang="zh-TW" sz="1600">
                        <a:latin typeface="Times New Roman" panose="02020603050405020304" charset="0"/>
                        <a:ea typeface="標楷體" panose="03000509000000000000" charset="-120"/>
                        <a:cs typeface="Times New Roman" panose="02020603050405020304" charset="0"/>
                        <a:sym typeface="+mn-ea"/>
                      </a:endParaRPr>
                    </a:p>
                  </a:txBody>
                  <a:tcPr/>
                </a:tc>
                <a:tc>
                  <a:txBody>
                    <a:bodyPr/>
                    <a:lstStyle/>
                    <a:p>
                      <a:pPr algn="ctr">
                        <a:buNone/>
                      </a:pPr>
                      <a:r>
                        <a:rPr lang="en-US" altLang="zh-TW" sz="1600">
                          <a:latin typeface="Times New Roman" panose="02020603050405020304" charset="0"/>
                          <a:ea typeface="標楷體" panose="03000509000000000000" charset="-120"/>
                          <a:cs typeface="Times New Roman" panose="02020603050405020304" charset="0"/>
                        </a:rPr>
                        <a:t>795</a:t>
                      </a:r>
                      <a:endParaRPr lang="en-US" altLang="zh-TW" sz="1600">
                        <a:latin typeface="Times New Roman" panose="02020603050405020304" charset="0"/>
                        <a:ea typeface="標楷體" panose="03000509000000000000" charset="-120"/>
                        <a:cs typeface="Times New Roman" panose="02020603050405020304" charset="0"/>
                      </a:endParaRPr>
                    </a:p>
                  </a:txBody>
                  <a:tcPr/>
                </a:tc>
              </a:tr>
            </a:tbl>
          </a:graphicData>
        </a:graphic>
      </p:graphicFrame>
      <p:graphicFrame>
        <p:nvGraphicFramePr>
          <p:cNvPr id="7" name="圓桌 6"/>
          <p:cNvGraphicFramePr/>
          <p:nvPr/>
        </p:nvGraphicFramePr>
        <p:xfrm>
          <a:off x="3132455" y="3367405"/>
          <a:ext cx="2082800" cy="1055370"/>
        </p:xfrm>
        <a:graphic>
          <a:graphicData uri="http://schemas.openxmlformats.org/drawingml/2006/table">
            <a:tbl>
              <a:tblPr firstRow="1" bandRow="1">
                <a:tableStyleId>{21E4AEA4-8DFA-4A89-87EB-49C32662AFE0}</a:tableStyleId>
              </a:tblPr>
              <a:tblGrid>
                <a:gridCol w="1489075"/>
                <a:gridCol w="593725"/>
              </a:tblGrid>
              <a:tr h="351790">
                <a:tc>
                  <a:txBody>
                    <a:bodyPr/>
                    <a:lstStyle/>
                    <a:p>
                      <a:pPr algn="ctr">
                        <a:buNone/>
                      </a:pPr>
                      <a:r>
                        <a:rPr lang="en-US" altLang="zh-TW" sz="1600">
                          <a:latin typeface="Times New Roman" panose="02020603050405020304" charset="0"/>
                          <a:ea typeface="標楷體" panose="03000509000000000000" charset="-120"/>
                          <a:cs typeface="Times New Roman" panose="02020603050405020304" charset="0"/>
                        </a:rPr>
                        <a:t>CNN </a:t>
                      </a:r>
                      <a:endParaRPr lang="en-US" altLang="zh-TW" sz="1600">
                        <a:latin typeface="Times New Roman" panose="02020603050405020304" charset="0"/>
                        <a:ea typeface="標楷體" panose="03000509000000000000" charset="-120"/>
                        <a:cs typeface="Times New Roman" panose="02020603050405020304" charset="0"/>
                      </a:endParaRPr>
                    </a:p>
                  </a:txBody>
                  <a:tcPr/>
                </a:tc>
                <a:tc>
                  <a:txBody>
                    <a:bodyPr/>
                    <a:lstStyle/>
                    <a:p>
                      <a:pPr algn="ctr">
                        <a:buNone/>
                      </a:pPr>
                      <a:r>
                        <a:rPr lang="zh-TW" altLang="en-US" sz="1600">
                          <a:latin typeface="Times New Roman" panose="02020603050405020304" charset="0"/>
                          <a:ea typeface="標楷體" panose="03000509000000000000" charset="-120"/>
                        </a:rPr>
                        <a:t>數量</a:t>
                      </a:r>
                      <a:endParaRPr lang="zh-TW" altLang="en-US" sz="1600">
                        <a:latin typeface="Times New Roman" panose="02020603050405020304" charset="0"/>
                        <a:ea typeface="標楷體" panose="03000509000000000000" charset="-120"/>
                      </a:endParaRPr>
                    </a:p>
                  </a:txBody>
                  <a:tcPr/>
                </a:tc>
              </a:tr>
              <a:tr h="351790">
                <a:tc>
                  <a:txBody>
                    <a:bodyPr/>
                    <a:lstStyle/>
                    <a:p>
                      <a:pPr>
                        <a:buNone/>
                      </a:pPr>
                      <a:r>
                        <a:rPr lang="en-US" altLang="zh-TW" sz="1600">
                          <a:latin typeface="Times New Roman" panose="02020603050405020304" charset="0"/>
                          <a:ea typeface="標楷體" panose="03000509000000000000" charset="-120"/>
                          <a:cs typeface="Times New Roman" panose="02020603050405020304" charset="0"/>
                        </a:rPr>
                        <a:t>BN02 ASSY23</a:t>
                      </a:r>
                      <a:endParaRPr lang="en-US" altLang="zh-TW" sz="1600">
                        <a:latin typeface="Times New Roman" panose="02020603050405020304" charset="0"/>
                        <a:ea typeface="標楷體" panose="03000509000000000000" charset="-120"/>
                        <a:cs typeface="Times New Roman" panose="02020603050405020304" charset="0"/>
                      </a:endParaRPr>
                    </a:p>
                  </a:txBody>
                  <a:tcPr/>
                </a:tc>
                <a:tc>
                  <a:txBody>
                    <a:bodyPr/>
                    <a:lstStyle/>
                    <a:p>
                      <a:pPr algn="ctr">
                        <a:buNone/>
                      </a:pPr>
                      <a:r>
                        <a:rPr lang="en-US" altLang="zh-TW" sz="1600">
                          <a:latin typeface="Times New Roman" panose="02020603050405020304" charset="0"/>
                          <a:ea typeface="標楷體" panose="03000509000000000000" charset="-120"/>
                          <a:cs typeface="Times New Roman" panose="02020603050405020304" charset="0"/>
                        </a:rPr>
                        <a:t>300</a:t>
                      </a:r>
                      <a:endParaRPr lang="en-US" altLang="zh-TW" sz="1600">
                        <a:latin typeface="Times New Roman" panose="02020603050405020304" charset="0"/>
                        <a:ea typeface="標楷體" panose="03000509000000000000" charset="-120"/>
                        <a:cs typeface="Times New Roman" panose="02020603050405020304" charset="0"/>
                      </a:endParaRPr>
                    </a:p>
                  </a:txBody>
                  <a:tcPr/>
                </a:tc>
              </a:tr>
              <a:tr h="351790">
                <a:tc>
                  <a:txBody>
                    <a:bodyPr/>
                    <a:lstStyle/>
                    <a:p>
                      <a:pPr>
                        <a:buNone/>
                      </a:pPr>
                      <a:r>
                        <a:rPr lang="en-US" altLang="zh-TW" sz="1600">
                          <a:latin typeface="Times New Roman" panose="02020603050405020304" charset="0"/>
                          <a:ea typeface="標楷體" panose="03000509000000000000" charset="-120"/>
                          <a:cs typeface="Times New Roman" panose="02020603050405020304" charset="0"/>
                        </a:rPr>
                        <a:t>BN01 LCD4</a:t>
                      </a:r>
                      <a:endParaRPr lang="en-US" altLang="zh-TW" sz="1600">
                        <a:latin typeface="Times New Roman" panose="02020603050405020304" charset="0"/>
                        <a:ea typeface="標楷體" panose="03000509000000000000" charset="-120"/>
                        <a:cs typeface="Times New Roman" panose="02020603050405020304" charset="0"/>
                      </a:endParaRPr>
                    </a:p>
                  </a:txBody>
                  <a:tcPr/>
                </a:tc>
                <a:tc>
                  <a:txBody>
                    <a:bodyPr/>
                    <a:lstStyle/>
                    <a:p>
                      <a:pPr algn="ctr">
                        <a:buNone/>
                      </a:pPr>
                      <a:r>
                        <a:rPr lang="en-US" altLang="zh-TW" sz="1600">
                          <a:latin typeface="Times New Roman" panose="02020603050405020304" charset="0"/>
                          <a:ea typeface="標楷體" panose="03000509000000000000" charset="-120"/>
                          <a:cs typeface="Times New Roman" panose="02020603050405020304" charset="0"/>
                        </a:rPr>
                        <a:t>600</a:t>
                      </a:r>
                      <a:endParaRPr lang="en-US" altLang="zh-TW" sz="1600">
                        <a:latin typeface="Times New Roman" panose="02020603050405020304" charset="0"/>
                        <a:ea typeface="標楷體" panose="03000509000000000000" charset="-120"/>
                        <a:cs typeface="Times New Roman" panose="02020603050405020304" charset="0"/>
                      </a:endParaRPr>
                    </a:p>
                  </a:txBody>
                  <a:tcPr/>
                </a:tc>
              </a:tr>
            </a:tbl>
          </a:graphicData>
        </a:graphic>
      </p:graphicFrame>
      <p:pic>
        <p:nvPicPr>
          <p:cNvPr id="3" name="圖片 2" descr="螢幕擷取畫面 (1)"/>
          <p:cNvPicPr>
            <a:picLocks noChangeAspect="1"/>
          </p:cNvPicPr>
          <p:nvPr/>
        </p:nvPicPr>
        <p:blipFill>
          <a:blip r:embed="rId2"/>
          <a:srcRect l="7178" t="14123" b="16276"/>
          <a:stretch>
            <a:fillRect/>
          </a:stretch>
        </p:blipFill>
        <p:spPr>
          <a:xfrm>
            <a:off x="5795010" y="2362200"/>
            <a:ext cx="3216910" cy="16084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投影片編號版面配置區 4"/>
          <p:cNvSpPr>
            <a:spLocks noGrp="1"/>
          </p:cNvSpPr>
          <p:nvPr>
            <p:ph type="sldNum" sz="quarter" idx="4"/>
          </p:nvPr>
        </p:nvSpPr>
        <p:spPr>
          <a:noFill/>
          <a:ln>
            <a:noFill/>
          </a:ln>
        </p:spPr>
        <p:txBody>
          <a:bodyPr anchor="t" anchorCtr="0"/>
          <a:lstStyle/>
          <a:p>
            <a:pPr algn="r"/>
            <a:fld id="{9A0DB2DC-4C9A-4742-B13C-FB6460FD3503}" type="slidenum">
              <a:rPr lang="zh-TW" altLang="en-US" sz="1200" dirty="0">
                <a:solidFill>
                  <a:srgbClr val="7F7F7F"/>
                </a:solidFill>
                <a:latin typeface="Calibri" panose="020F0502020204030204" pitchFamily="34" charset="0"/>
                <a:ea typeface="新細明體" panose="02020500000000000000" pitchFamily="18" charset="-120"/>
              </a:rPr>
            </a:fld>
            <a:endParaRPr lang="zh-TW" altLang="en-US" sz="1200" dirty="0">
              <a:solidFill>
                <a:srgbClr val="7F7F7F"/>
              </a:solidFill>
              <a:latin typeface="Calibri" panose="020F0502020204030204" pitchFamily="34" charset="0"/>
              <a:ea typeface="新細明體" panose="02020500000000000000" pitchFamily="18" charset="-120"/>
            </a:endParaRPr>
          </a:p>
        </p:txBody>
      </p:sp>
      <p:sp>
        <p:nvSpPr>
          <p:cNvPr id="7" name="文字方塊 6"/>
          <p:cNvSpPr txBox="1"/>
          <p:nvPr/>
        </p:nvSpPr>
        <p:spPr>
          <a:xfrm>
            <a:off x="427990" y="365125"/>
            <a:ext cx="1702435" cy="706755"/>
          </a:xfrm>
          <a:prstGeom prst="rect">
            <a:avLst/>
          </a:prstGeom>
          <a:noFill/>
          <a:ln>
            <a:noFill/>
          </a:ln>
        </p:spPr>
        <p:txBody>
          <a:bodyPr wrap="square" rtlCol="0">
            <a:spAutoFit/>
          </a:bodyPr>
          <a:lstStyle/>
          <a:p>
            <a:pPr algn="ctr"/>
            <a:r>
              <a:rPr lang="en-US" altLang="zh-TW" sz="4000">
                <a:solidFill>
                  <a:schemeClr val="tx1">
                    <a:lumMod val="75000"/>
                    <a:lumOff val="25000"/>
                  </a:schemeClr>
                </a:solidFill>
                <a:latin typeface="Impact" panose="020B0806030902050204" pitchFamily="34" charset="0"/>
              </a:rPr>
              <a:t>Outline</a:t>
            </a:r>
            <a:endParaRPr lang="zh-TW" altLang="en-US" sz="4000"/>
          </a:p>
        </p:txBody>
      </p:sp>
      <p:sp>
        <p:nvSpPr>
          <p:cNvPr id="11" name="矩形 10"/>
          <p:cNvSpPr/>
          <p:nvPr/>
        </p:nvSpPr>
        <p:spPr>
          <a:xfrm>
            <a:off x="471170" y="1292251"/>
            <a:ext cx="406800" cy="405765"/>
          </a:xfrm>
          <a:prstGeom prst="rect">
            <a:avLst/>
          </a:prstGeom>
          <a:solidFill>
            <a:srgbClr val="403152"/>
          </a:solidFill>
          <a:ln>
            <a:solidFill>
              <a:srgbClr val="4031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500">
                <a:latin typeface="Impact" panose="020B0806030902050204" pitchFamily="34" charset="0"/>
              </a:rPr>
              <a:t>1</a:t>
            </a:r>
            <a:endParaRPr lang="en-US" altLang="zh-TW" sz="2500">
              <a:latin typeface="Impact" panose="020B0806030902050204" pitchFamily="34" charset="0"/>
            </a:endParaRPr>
          </a:p>
        </p:txBody>
      </p:sp>
      <p:sp>
        <p:nvSpPr>
          <p:cNvPr id="4" name="文字方塊 3"/>
          <p:cNvSpPr txBox="1"/>
          <p:nvPr/>
        </p:nvSpPr>
        <p:spPr>
          <a:xfrm>
            <a:off x="951904" y="3501873"/>
            <a:ext cx="2171065" cy="19608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sz="1700" dirty="0">
                <a:solidFill>
                  <a:schemeClr val="tx2">
                    <a:lumMod val="50000"/>
                  </a:schemeClr>
                </a:solidFill>
                <a:latin typeface="Times New Roman" panose="02020603050405020304" charset="0"/>
                <a:ea typeface="標楷體" panose="03000509000000000000" charset="-120"/>
                <a:cs typeface="Times New Roman" panose="02020603050405020304" charset="0"/>
                <a:sym typeface="+mn-ea"/>
              </a:rPr>
              <a:t>作業員 </a:t>
            </a:r>
            <a:r>
              <a:rPr lang="en-US" altLang="zh-TW" sz="1700" dirty="0">
                <a:solidFill>
                  <a:schemeClr val="tx2">
                    <a:lumMod val="50000"/>
                  </a:schemeClr>
                </a:solidFill>
                <a:latin typeface="Times New Roman" panose="02020603050405020304" charset="0"/>
                <a:ea typeface="標楷體" panose="03000509000000000000" charset="-120"/>
                <a:cs typeface="Times New Roman" panose="02020603050405020304" charset="0"/>
                <a:sym typeface="+mn-ea"/>
              </a:rPr>
              <a:t>SOP </a:t>
            </a:r>
            <a:r>
              <a:rPr lang="zh-TW" altLang="en-US" sz="1700" dirty="0">
                <a:solidFill>
                  <a:schemeClr val="tx2">
                    <a:lumMod val="50000"/>
                  </a:schemeClr>
                </a:solidFill>
                <a:latin typeface="Times New Roman" panose="02020603050405020304" charset="0"/>
                <a:ea typeface="標楷體" panose="03000509000000000000" charset="-120"/>
                <a:cs typeface="Times New Roman" panose="02020603050405020304" charset="0"/>
                <a:sym typeface="+mn-ea"/>
              </a:rPr>
              <a:t>判定</a:t>
            </a:r>
            <a:endParaRPr lang="zh-TW" altLang="en-US" sz="1800" dirty="0">
              <a:solidFill>
                <a:schemeClr val="tx2">
                  <a:lumMod val="50000"/>
                </a:schemeClr>
              </a:solidFill>
              <a:latin typeface="Times New Roman" panose="02020603050405020304" charset="0"/>
              <a:ea typeface="標楷體" panose="03000509000000000000" charset="-120"/>
              <a:cs typeface="Times New Roman" panose="02020603050405020304" charset="0"/>
              <a:sym typeface="+mn-ea"/>
            </a:endParaRPr>
          </a:p>
          <a:p>
            <a:pPr marL="285750" indent="-285750">
              <a:lnSpc>
                <a:spcPct val="150000"/>
              </a:lnSpc>
              <a:buFont typeface="Wingdings" panose="05000000000000000000" charset="0"/>
              <a:buChar char="ü"/>
            </a:pPr>
            <a:r>
              <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rPr>
              <a:t>資料分析</a:t>
            </a:r>
            <a:endPar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endParaRPr>
          </a:p>
          <a:p>
            <a:pPr marL="285750" indent="-285750">
              <a:lnSpc>
                <a:spcPct val="150000"/>
              </a:lnSpc>
              <a:buFont typeface="Wingdings" panose="05000000000000000000" charset="0"/>
              <a:buChar char="ü"/>
            </a:pPr>
            <a:r>
              <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rPr>
              <a:t>數據標註</a:t>
            </a:r>
            <a:endPar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endParaRPr>
          </a:p>
          <a:p>
            <a:pPr marL="285750" indent="-285750">
              <a:lnSpc>
                <a:spcPct val="150000"/>
              </a:lnSpc>
              <a:buFont typeface="Wingdings" panose="05000000000000000000" charset="0"/>
              <a:buChar char="ü"/>
            </a:pPr>
            <a:r>
              <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rPr>
              <a:t>模型訓練</a:t>
            </a:r>
            <a:endPar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endParaRPr>
          </a:p>
          <a:p>
            <a:pPr marL="285750" indent="-285750">
              <a:lnSpc>
                <a:spcPct val="150000"/>
              </a:lnSpc>
              <a:buFont typeface="Wingdings" panose="05000000000000000000" charset="0"/>
              <a:buChar char="ü"/>
            </a:pPr>
            <a:r>
              <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rPr>
              <a:t>準確率驗證</a:t>
            </a:r>
            <a:endPar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endParaRPr>
          </a:p>
        </p:txBody>
      </p:sp>
      <p:sp>
        <p:nvSpPr>
          <p:cNvPr id="9" name="文字方塊 8"/>
          <p:cNvSpPr txBox="1"/>
          <p:nvPr/>
        </p:nvSpPr>
        <p:spPr>
          <a:xfrm>
            <a:off x="908878" y="1314476"/>
            <a:ext cx="1634490" cy="383540"/>
          </a:xfrm>
          <a:prstGeom prst="rect">
            <a:avLst/>
          </a:prstGeom>
          <a:noFill/>
        </p:spPr>
        <p:txBody>
          <a:bodyPr wrap="none" rtlCol="0">
            <a:spAutoFit/>
          </a:bodyPr>
          <a:lstStyle/>
          <a:p>
            <a:pPr algn="ctr"/>
            <a:r>
              <a:rPr lang="zh-TW" altLang="en-US" sz="1900" b="1" dirty="0">
                <a:latin typeface="標楷體" panose="03000509000000000000" charset="-120"/>
                <a:ea typeface="標楷體" panose="03000509000000000000" charset="-120"/>
                <a:cs typeface="Times New Roman" panose="02020603050405020304" charset="0"/>
                <a:sym typeface="+mn-ea"/>
              </a:rPr>
              <a:t>銅片瑕疵檢測</a:t>
            </a:r>
            <a:endParaRPr lang="zh-TW" altLang="en-US" sz="1900" b="1" dirty="0">
              <a:latin typeface="標楷體" panose="03000509000000000000" charset="-120"/>
              <a:ea typeface="標楷體" panose="03000509000000000000" charset="-120"/>
              <a:cs typeface="Times New Roman" panose="02020603050405020304" charset="0"/>
              <a:sym typeface="+mn-ea"/>
            </a:endParaRPr>
          </a:p>
        </p:txBody>
      </p:sp>
      <p:sp>
        <p:nvSpPr>
          <p:cNvPr id="10" name="文字方塊 9"/>
          <p:cNvSpPr txBox="1"/>
          <p:nvPr/>
        </p:nvSpPr>
        <p:spPr>
          <a:xfrm>
            <a:off x="951904" y="3118333"/>
            <a:ext cx="1961515" cy="383540"/>
          </a:xfrm>
          <a:prstGeom prst="rect">
            <a:avLst/>
          </a:prstGeom>
          <a:noFill/>
        </p:spPr>
        <p:txBody>
          <a:bodyPr wrap="none" rtlCol="0">
            <a:spAutoFit/>
          </a:bodyPr>
          <a:lstStyle/>
          <a:p>
            <a:pPr algn="ctr"/>
            <a:r>
              <a:rPr lang="en-US" altLang="zh-TW" sz="1900" b="1" dirty="0">
                <a:latin typeface="Times New Roman" panose="02020603050405020304" charset="0"/>
                <a:ea typeface="標楷體" panose="03000509000000000000" charset="-120"/>
                <a:cs typeface="Times New Roman" panose="02020603050405020304" charset="0"/>
                <a:sym typeface="+mn-ea"/>
              </a:rPr>
              <a:t>TCN </a:t>
            </a:r>
            <a:r>
              <a:rPr lang="zh-TW" altLang="en-US" sz="1900" b="1" dirty="0">
                <a:latin typeface="Times New Roman" panose="02020603050405020304" charset="0"/>
                <a:ea typeface="標楷體" panose="03000509000000000000" charset="-120"/>
                <a:cs typeface="Times New Roman" panose="02020603050405020304" charset="0"/>
                <a:sym typeface="+mn-ea"/>
              </a:rPr>
              <a:t>測試、驗證</a:t>
            </a:r>
            <a:endParaRPr lang="zh-TW" altLang="en-US" sz="1900" b="1" dirty="0">
              <a:latin typeface="標楷體" panose="03000509000000000000" charset="-120"/>
              <a:ea typeface="標楷體" panose="03000509000000000000" charset="-120"/>
            </a:endParaRPr>
          </a:p>
        </p:txBody>
      </p:sp>
      <p:sp>
        <p:nvSpPr>
          <p:cNvPr id="18" name="文字方塊 17"/>
          <p:cNvSpPr txBox="1"/>
          <p:nvPr/>
        </p:nvSpPr>
        <p:spPr>
          <a:xfrm>
            <a:off x="3857911" y="3112161"/>
            <a:ext cx="2862580" cy="383540"/>
          </a:xfrm>
          <a:prstGeom prst="rect">
            <a:avLst/>
          </a:prstGeom>
          <a:noFill/>
        </p:spPr>
        <p:txBody>
          <a:bodyPr wrap="square" rtlCol="0">
            <a:spAutoFit/>
          </a:bodyPr>
          <a:lstStyle/>
          <a:p>
            <a:pPr algn="l"/>
            <a:r>
              <a:rPr lang="en-US" altLang="zh-TW" sz="1900" b="1" dirty="0">
                <a:latin typeface="Times New Roman" panose="02020603050405020304" charset="0"/>
                <a:ea typeface="標楷體" panose="03000509000000000000" charset="-120"/>
                <a:cs typeface="Times New Roman" panose="02020603050405020304" charset="0"/>
                <a:sym typeface="+mn-ea"/>
              </a:rPr>
              <a:t>MediaPipe </a:t>
            </a:r>
            <a:r>
              <a:rPr lang="zh-TW" altLang="en-US" sz="1900" b="1" dirty="0">
                <a:latin typeface="Times New Roman" panose="02020603050405020304" charset="0"/>
                <a:ea typeface="標楷體" panose="03000509000000000000" charset="-120"/>
                <a:cs typeface="Times New Roman" panose="02020603050405020304" charset="0"/>
                <a:sym typeface="+mn-ea"/>
              </a:rPr>
              <a:t>手部追蹤測試</a:t>
            </a:r>
            <a:endParaRPr lang="zh-TW" altLang="en-US" sz="1900" b="1" dirty="0">
              <a:latin typeface="標楷體" panose="03000509000000000000" charset="-120"/>
              <a:ea typeface="標楷體" panose="03000509000000000000" charset="-120"/>
            </a:endParaRPr>
          </a:p>
        </p:txBody>
      </p:sp>
      <p:sp>
        <p:nvSpPr>
          <p:cNvPr id="3" name="文字方塊 2"/>
          <p:cNvSpPr txBox="1"/>
          <p:nvPr/>
        </p:nvSpPr>
        <p:spPr>
          <a:xfrm>
            <a:off x="913302" y="1705001"/>
            <a:ext cx="1863090" cy="8299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sz="1600" dirty="0">
                <a:solidFill>
                  <a:schemeClr val="tx2">
                    <a:lumMod val="50000"/>
                  </a:schemeClr>
                </a:solidFill>
                <a:latin typeface="Times New Roman" panose="02020603050405020304" charset="0"/>
                <a:ea typeface="標楷體" panose="03000509000000000000" charset="-120"/>
                <a:cs typeface="Times New Roman" panose="02020603050405020304" charset="0"/>
              </a:rPr>
              <a:t>CNN </a:t>
            </a:r>
            <a:r>
              <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rPr>
              <a:t>方法測試</a:t>
            </a:r>
            <a:endPar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endParaRPr>
          </a:p>
          <a:p>
            <a:pPr marL="285750" indent="-285750">
              <a:lnSpc>
                <a:spcPct val="150000"/>
              </a:lnSpc>
              <a:buFont typeface="Arial" panose="020B0604020202020204" pitchFamily="34" charset="0"/>
              <a:buChar char="•"/>
            </a:pPr>
            <a:r>
              <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rPr>
              <a:t>結果驗證</a:t>
            </a:r>
            <a:endPar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endParaRPr>
          </a:p>
        </p:txBody>
      </p:sp>
      <p:sp>
        <p:nvSpPr>
          <p:cNvPr id="6" name="文字方塊 5"/>
          <p:cNvSpPr txBox="1"/>
          <p:nvPr/>
        </p:nvSpPr>
        <p:spPr>
          <a:xfrm>
            <a:off x="3857911" y="3495701"/>
            <a:ext cx="1953895" cy="8299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rPr>
              <a:t>模型應用與測試</a:t>
            </a:r>
            <a:endPar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endParaRPr>
          </a:p>
          <a:p>
            <a:pPr marL="285750" indent="-285750">
              <a:lnSpc>
                <a:spcPct val="150000"/>
              </a:lnSpc>
              <a:buFont typeface="Arial" panose="020B0604020202020204" pitchFamily="34" charset="0"/>
              <a:buChar char="•"/>
            </a:pPr>
            <a:r>
              <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rPr>
              <a:t>結果驗證</a:t>
            </a:r>
            <a:endPar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endParaRPr>
          </a:p>
        </p:txBody>
      </p:sp>
      <p:sp>
        <p:nvSpPr>
          <p:cNvPr id="8" name="文字方塊 7"/>
          <p:cNvSpPr txBox="1"/>
          <p:nvPr/>
        </p:nvSpPr>
        <p:spPr>
          <a:xfrm>
            <a:off x="7265649" y="1693888"/>
            <a:ext cx="2305050" cy="8299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sz="1600" dirty="0">
                <a:solidFill>
                  <a:schemeClr val="tx2">
                    <a:lumMod val="50000"/>
                  </a:schemeClr>
                </a:solidFill>
                <a:latin typeface="Times New Roman" panose="02020603050405020304" charset="0"/>
                <a:ea typeface="標楷體" panose="03000509000000000000" charset="-120"/>
                <a:cs typeface="Times New Roman" panose="02020603050405020304" charset="0"/>
              </a:rPr>
              <a:t>5G demo room </a:t>
            </a:r>
            <a:endParaRPr lang="en-US" altLang="zh-TW" sz="1600" dirty="0">
              <a:solidFill>
                <a:schemeClr val="tx2">
                  <a:lumMod val="50000"/>
                </a:schemeClr>
              </a:solidFill>
              <a:latin typeface="Times New Roman" panose="02020603050405020304" charset="0"/>
              <a:ea typeface="標楷體" panose="03000509000000000000" charset="-120"/>
              <a:cs typeface="Times New Roman" panose="02020603050405020304" charset="0"/>
            </a:endParaRPr>
          </a:p>
          <a:p>
            <a:pPr marL="285750" indent="-285750">
              <a:lnSpc>
                <a:spcPct val="150000"/>
              </a:lnSpc>
              <a:buFont typeface="Arial" panose="020B0604020202020204" pitchFamily="34" charset="0"/>
              <a:buChar char="•"/>
            </a:pPr>
            <a:r>
              <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rPr>
              <a:t>人工數位站數據標註</a:t>
            </a:r>
            <a:endPar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endParaRPr>
          </a:p>
        </p:txBody>
      </p:sp>
      <p:sp>
        <p:nvSpPr>
          <p:cNvPr id="15" name="文字方塊 14"/>
          <p:cNvSpPr txBox="1"/>
          <p:nvPr/>
        </p:nvSpPr>
        <p:spPr>
          <a:xfrm>
            <a:off x="7268155" y="1321461"/>
            <a:ext cx="1634490" cy="383540"/>
          </a:xfrm>
          <a:prstGeom prst="rect">
            <a:avLst/>
          </a:prstGeom>
          <a:noFill/>
        </p:spPr>
        <p:txBody>
          <a:bodyPr wrap="none" rtlCol="0">
            <a:spAutoFit/>
          </a:bodyPr>
          <a:lstStyle/>
          <a:p>
            <a:pPr algn="ctr"/>
            <a:r>
              <a:rPr lang="zh-TW" altLang="en-US" sz="1900" b="1" dirty="0">
                <a:latin typeface="Times New Roman" panose="02020603050405020304" charset="0"/>
                <a:ea typeface="標楷體" panose="03000509000000000000" charset="-120"/>
                <a:cs typeface="Times New Roman" panose="02020603050405020304" charset="0"/>
                <a:sym typeface="+mn-ea"/>
              </a:rPr>
              <a:t>訓練數據標註</a:t>
            </a:r>
            <a:endParaRPr lang="zh-TW" altLang="en-US" sz="1900" b="1" dirty="0">
              <a:latin typeface="標楷體" panose="03000509000000000000" charset="-120"/>
              <a:ea typeface="標楷體" panose="03000509000000000000" charset="-120"/>
            </a:endParaRPr>
          </a:p>
        </p:txBody>
      </p:sp>
      <p:sp>
        <p:nvSpPr>
          <p:cNvPr id="5" name="文字方塊 4"/>
          <p:cNvSpPr txBox="1"/>
          <p:nvPr/>
        </p:nvSpPr>
        <p:spPr>
          <a:xfrm>
            <a:off x="7229875" y="3126369"/>
            <a:ext cx="2041690" cy="369332"/>
          </a:xfrm>
          <a:prstGeom prst="rect">
            <a:avLst/>
          </a:prstGeom>
          <a:noFill/>
        </p:spPr>
        <p:txBody>
          <a:bodyPr wrap="square" rtlCol="0">
            <a:spAutoFit/>
          </a:bodyPr>
          <a:lstStyle/>
          <a:p>
            <a:pPr algn="ctr"/>
            <a:r>
              <a:rPr lang="zh-TW" altLang="en-US" sz="1800" b="1" dirty="0">
                <a:latin typeface="Times New Roman" panose="02020603050405020304" charset="0"/>
                <a:ea typeface="標楷體" panose="03000509000000000000" charset="-120"/>
                <a:cs typeface="Times New Roman" panose="02020603050405020304" charset="0"/>
                <a:sym typeface="+mn-ea"/>
              </a:rPr>
              <a:t>介面功能開發協助</a:t>
            </a:r>
            <a:endParaRPr lang="zh-TW" altLang="en-US" sz="1800" b="1" dirty="0">
              <a:latin typeface="Times New Roman" panose="02020603050405020304" charset="0"/>
              <a:ea typeface="標楷體" panose="03000509000000000000" charset="-120"/>
              <a:cs typeface="Times New Roman" panose="02020603050405020304" charset="0"/>
              <a:sym typeface="+mn-ea"/>
            </a:endParaRPr>
          </a:p>
        </p:txBody>
      </p:sp>
      <p:sp>
        <p:nvSpPr>
          <p:cNvPr id="16" name="矩形 15"/>
          <p:cNvSpPr/>
          <p:nvPr/>
        </p:nvSpPr>
        <p:spPr>
          <a:xfrm>
            <a:off x="471170" y="2534946"/>
            <a:ext cx="406800" cy="405765"/>
          </a:xfrm>
          <a:prstGeom prst="rect">
            <a:avLst/>
          </a:prstGeom>
          <a:solidFill>
            <a:srgbClr val="215968"/>
          </a:solidFill>
          <a:ln>
            <a:solidFill>
              <a:srgbClr val="2159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500">
                <a:latin typeface="Impact" panose="020B0806030902050204" pitchFamily="34" charset="0"/>
              </a:rPr>
              <a:t>2</a:t>
            </a:r>
            <a:endParaRPr lang="en-US" altLang="zh-TW" sz="2500">
              <a:latin typeface="Impact" panose="020B0806030902050204" pitchFamily="34" charset="0"/>
            </a:endParaRPr>
          </a:p>
        </p:txBody>
      </p:sp>
      <p:sp>
        <p:nvSpPr>
          <p:cNvPr id="17" name="矩形 16"/>
          <p:cNvSpPr/>
          <p:nvPr/>
        </p:nvSpPr>
        <p:spPr>
          <a:xfrm>
            <a:off x="470162" y="3096108"/>
            <a:ext cx="406800" cy="405765"/>
          </a:xfrm>
          <a:prstGeom prst="rect">
            <a:avLst/>
          </a:prstGeom>
          <a:solidFill>
            <a:srgbClr val="31859C"/>
          </a:solidFill>
          <a:ln>
            <a:solidFill>
              <a:srgbClr val="3185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500">
                <a:latin typeface="Impact" panose="020B0806030902050204" pitchFamily="34" charset="0"/>
              </a:rPr>
              <a:t>3</a:t>
            </a:r>
            <a:endParaRPr lang="en-US" altLang="zh-TW" sz="2500">
              <a:latin typeface="Impact" panose="020B0806030902050204" pitchFamily="34" charset="0"/>
            </a:endParaRPr>
          </a:p>
        </p:txBody>
      </p:sp>
      <p:sp>
        <p:nvSpPr>
          <p:cNvPr id="19" name="文字方塊 18"/>
          <p:cNvSpPr txBox="1"/>
          <p:nvPr/>
        </p:nvSpPr>
        <p:spPr>
          <a:xfrm>
            <a:off x="3826600" y="1327810"/>
            <a:ext cx="1646658" cy="383540"/>
          </a:xfrm>
          <a:prstGeom prst="rect">
            <a:avLst/>
          </a:prstGeom>
          <a:noFill/>
        </p:spPr>
        <p:txBody>
          <a:bodyPr wrap="square" rtlCol="0">
            <a:spAutoFit/>
          </a:bodyPr>
          <a:lstStyle/>
          <a:p>
            <a:pPr algn="ctr"/>
            <a:r>
              <a:rPr lang="zh-TW" altLang="en-US" sz="1900" b="1" dirty="0">
                <a:latin typeface="Times New Roman" panose="02020603050405020304" charset="0"/>
                <a:ea typeface="標楷體" panose="03000509000000000000" charset="-120"/>
                <a:cs typeface="Times New Roman" panose="02020603050405020304" charset="0"/>
                <a:sym typeface="+mn-ea"/>
              </a:rPr>
              <a:t>作業流程優化</a:t>
            </a:r>
            <a:endParaRPr lang="zh-TW" altLang="en-US" sz="1900" b="1" dirty="0">
              <a:latin typeface="Times New Roman" panose="02020603050405020304" charset="0"/>
              <a:ea typeface="標楷體" panose="03000509000000000000" charset="-120"/>
              <a:cs typeface="Times New Roman" panose="02020603050405020304" charset="0"/>
              <a:sym typeface="+mn-ea"/>
            </a:endParaRPr>
          </a:p>
        </p:txBody>
      </p:sp>
      <p:sp>
        <p:nvSpPr>
          <p:cNvPr id="21" name="文字方塊 20"/>
          <p:cNvSpPr txBox="1"/>
          <p:nvPr/>
        </p:nvSpPr>
        <p:spPr>
          <a:xfrm>
            <a:off x="3863340" y="1693888"/>
            <a:ext cx="2959735" cy="119888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rPr>
              <a:t>TCN </a:t>
            </a:r>
            <a:r>
              <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rPr>
              <a:t>導入人工數位監測系統</a:t>
            </a:r>
            <a:endPar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endParaRPr>
          </a:p>
          <a:p>
            <a:pPr marL="285750" indent="-285750">
              <a:lnSpc>
                <a:spcPct val="150000"/>
              </a:lnSpc>
              <a:buFont typeface="Arial" panose="020B0604020202020204" pitchFamily="34" charset="0"/>
              <a:buChar char="•"/>
            </a:pPr>
            <a:r>
              <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rPr>
              <a:t>準確率測試</a:t>
            </a:r>
            <a:endPar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endParaRPr>
          </a:p>
          <a:p>
            <a:pPr marL="285750" indent="-285750">
              <a:lnSpc>
                <a:spcPct val="150000"/>
              </a:lnSpc>
              <a:buFont typeface="Arial" panose="020B0604020202020204" pitchFamily="34" charset="0"/>
              <a:buChar char="•"/>
            </a:pPr>
            <a:r>
              <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rPr>
              <a:t>時間測試</a:t>
            </a:r>
            <a:endPar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endParaRPr>
          </a:p>
        </p:txBody>
      </p:sp>
      <p:sp>
        <p:nvSpPr>
          <p:cNvPr id="22" name="矩形 21"/>
          <p:cNvSpPr/>
          <p:nvPr/>
        </p:nvSpPr>
        <p:spPr>
          <a:xfrm>
            <a:off x="3419800" y="1292250"/>
            <a:ext cx="406800" cy="405765"/>
          </a:xfrm>
          <a:prstGeom prst="rect">
            <a:avLst/>
          </a:prstGeom>
          <a:solidFill>
            <a:srgbClr val="93CDDD"/>
          </a:solidFill>
          <a:ln>
            <a:solidFill>
              <a:srgbClr val="93C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500">
                <a:latin typeface="Impact" panose="020B0806030902050204" pitchFamily="34" charset="0"/>
              </a:rPr>
              <a:t>4</a:t>
            </a:r>
            <a:endParaRPr lang="en-US" altLang="zh-TW" sz="2500">
              <a:latin typeface="Impact" panose="020B0806030902050204" pitchFamily="34" charset="0"/>
            </a:endParaRPr>
          </a:p>
        </p:txBody>
      </p:sp>
      <p:sp>
        <p:nvSpPr>
          <p:cNvPr id="23" name="矩形 22"/>
          <p:cNvSpPr/>
          <p:nvPr/>
        </p:nvSpPr>
        <p:spPr>
          <a:xfrm>
            <a:off x="3419800" y="3067740"/>
            <a:ext cx="406800" cy="405765"/>
          </a:xfrm>
          <a:prstGeom prst="rect">
            <a:avLst/>
          </a:prstGeom>
          <a:solidFill>
            <a:srgbClr val="D98D59"/>
          </a:solidFill>
          <a:ln>
            <a:solidFill>
              <a:srgbClr val="D98D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500">
                <a:latin typeface="Impact" panose="020B0806030902050204" pitchFamily="34" charset="0"/>
              </a:rPr>
              <a:t>5</a:t>
            </a:r>
            <a:endParaRPr lang="en-US" altLang="zh-TW" sz="2500">
              <a:latin typeface="Impact" panose="020B0806030902050204" pitchFamily="34" charset="0"/>
            </a:endParaRPr>
          </a:p>
        </p:txBody>
      </p:sp>
      <p:sp>
        <p:nvSpPr>
          <p:cNvPr id="24" name="矩形 23"/>
          <p:cNvSpPr/>
          <p:nvPr/>
        </p:nvSpPr>
        <p:spPr>
          <a:xfrm>
            <a:off x="6823075" y="1260500"/>
            <a:ext cx="406800" cy="405765"/>
          </a:xfrm>
          <a:prstGeom prst="rect">
            <a:avLst/>
          </a:prstGeom>
          <a:solidFill>
            <a:srgbClr val="FEBC28"/>
          </a:solidFill>
          <a:ln>
            <a:solidFill>
              <a:srgbClr val="FEBC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500">
                <a:latin typeface="Impact" panose="020B0806030902050204" pitchFamily="34" charset="0"/>
              </a:rPr>
              <a:t>6</a:t>
            </a:r>
            <a:endParaRPr lang="en-US" altLang="zh-TW" sz="2500">
              <a:latin typeface="Impact" panose="020B0806030902050204" pitchFamily="34" charset="0"/>
            </a:endParaRPr>
          </a:p>
        </p:txBody>
      </p:sp>
      <p:sp>
        <p:nvSpPr>
          <p:cNvPr id="31" name="文字方塊 30"/>
          <p:cNvSpPr txBox="1"/>
          <p:nvPr/>
        </p:nvSpPr>
        <p:spPr>
          <a:xfrm>
            <a:off x="7293582" y="3473504"/>
            <a:ext cx="2273935" cy="787523"/>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altLang="zh-TW" sz="1600" dirty="0">
                <a:solidFill>
                  <a:schemeClr val="tx2">
                    <a:lumMod val="50000"/>
                  </a:schemeClr>
                </a:solidFill>
                <a:latin typeface="Times New Roman" panose="02020603050405020304" charset="0"/>
                <a:ea typeface="標楷體" panose="03000509000000000000" charset="-120"/>
                <a:cs typeface="Times New Roman" panose="02020603050405020304" charset="0"/>
                <a:sym typeface="+mn-ea"/>
              </a:rPr>
              <a:t>Matplotlib </a:t>
            </a:r>
            <a:r>
              <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sym typeface="+mn-ea"/>
              </a:rPr>
              <a:t>嵌入 </a:t>
            </a:r>
            <a:r>
              <a:rPr lang="en-US" altLang="zh-TW" sz="1600" dirty="0" err="1">
                <a:solidFill>
                  <a:schemeClr val="tx2">
                    <a:lumMod val="50000"/>
                  </a:schemeClr>
                </a:solidFill>
                <a:latin typeface="Times New Roman" panose="02020603050405020304" charset="0"/>
                <a:ea typeface="標楷體" panose="03000509000000000000" charset="-120"/>
                <a:cs typeface="Times New Roman" panose="02020603050405020304" charset="0"/>
                <a:sym typeface="+mn-ea"/>
              </a:rPr>
              <a:t>PyQt</a:t>
            </a:r>
            <a:endParaRPr lang="en-US" altLang="zh-TW" sz="1600" dirty="0">
              <a:solidFill>
                <a:schemeClr val="tx2">
                  <a:lumMod val="50000"/>
                </a:schemeClr>
              </a:solidFill>
              <a:latin typeface="Times New Roman" panose="02020603050405020304" charset="0"/>
              <a:ea typeface="標楷體" panose="03000509000000000000" charset="-120"/>
              <a:cs typeface="Times New Roman" panose="02020603050405020304" charset="0"/>
              <a:sym typeface="+mn-ea"/>
            </a:endParaRPr>
          </a:p>
          <a:p>
            <a:pPr marL="285750" indent="-285750" algn="l">
              <a:lnSpc>
                <a:spcPct val="150000"/>
              </a:lnSpc>
              <a:buFont typeface="Arial" panose="020B0604020202020204" pitchFamily="34" charset="0"/>
              <a:buChar char="•"/>
            </a:pPr>
            <a:r>
              <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rPr>
              <a:t>實際應用</a:t>
            </a:r>
            <a:endParaRPr lang="zh-TW" altLang="en-US" sz="1600" dirty="0">
              <a:solidFill>
                <a:schemeClr val="tx2">
                  <a:lumMod val="50000"/>
                </a:schemeClr>
              </a:solidFill>
              <a:latin typeface="Times New Roman" panose="02020603050405020304" charset="0"/>
              <a:ea typeface="標楷體" panose="03000509000000000000" charset="-120"/>
              <a:cs typeface="Times New Roman" panose="02020603050405020304" charset="0"/>
            </a:endParaRPr>
          </a:p>
        </p:txBody>
      </p:sp>
      <p:sp>
        <p:nvSpPr>
          <p:cNvPr id="2" name="矩形 1"/>
          <p:cNvSpPr/>
          <p:nvPr/>
        </p:nvSpPr>
        <p:spPr>
          <a:xfrm>
            <a:off x="6823075" y="3067739"/>
            <a:ext cx="406800" cy="405765"/>
          </a:xfrm>
          <a:prstGeom prst="rect">
            <a:avLst/>
          </a:prstGeom>
          <a:solidFill>
            <a:srgbClr val="FAC090"/>
          </a:solidFill>
          <a:ln>
            <a:solidFill>
              <a:srgbClr val="FAC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500">
                <a:latin typeface="Impact" panose="020B0806030902050204" pitchFamily="34" charset="0"/>
              </a:rPr>
              <a:t>7</a:t>
            </a:r>
            <a:endParaRPr lang="en-US" altLang="zh-TW" sz="2500">
              <a:latin typeface="Impact" panose="020B0806030902050204" pitchFamily="34" charset="0"/>
            </a:endParaRPr>
          </a:p>
        </p:txBody>
      </p:sp>
      <p:sp>
        <p:nvSpPr>
          <p:cNvPr id="12" name="文字方塊 11"/>
          <p:cNvSpPr txBox="1"/>
          <p:nvPr/>
        </p:nvSpPr>
        <p:spPr>
          <a:xfrm>
            <a:off x="883078" y="2571379"/>
            <a:ext cx="2537688" cy="369332"/>
          </a:xfrm>
          <a:prstGeom prst="rect">
            <a:avLst/>
          </a:prstGeom>
          <a:noFill/>
        </p:spPr>
        <p:txBody>
          <a:bodyPr wrap="square" rtlCol="0">
            <a:spAutoFit/>
          </a:bodyPr>
          <a:lstStyle/>
          <a:p>
            <a:pPr algn="ctr"/>
            <a:r>
              <a:rPr lang="zh-TW" altLang="en-US" b="1" dirty="0">
                <a:latin typeface="Times New Roman" panose="02020603050405020304" charset="0"/>
                <a:ea typeface="標楷體" panose="03000509000000000000" charset="-120"/>
                <a:cs typeface="Times New Roman" panose="02020603050405020304" charset="0"/>
                <a:sym typeface="+mn-ea"/>
              </a:rPr>
              <a:t>時間序列分類模型調查</a:t>
            </a:r>
            <a:endParaRPr lang="zh-TW" altLang="en-US" sz="1800" b="1" dirty="0">
              <a:latin typeface="Times New Roman" panose="02020603050405020304" charset="0"/>
              <a:ea typeface="標楷體" panose="03000509000000000000" charset="-120"/>
              <a:cs typeface="Times New Roman" panose="02020603050405020304" charset="0"/>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1"/>
          </p:nvPr>
        </p:nvSpPr>
        <p:spPr>
          <a:xfrm>
            <a:off x="299720" y="428625"/>
            <a:ext cx="4065270" cy="504825"/>
          </a:xfrm>
        </p:spPr>
        <p:txBody>
          <a:bodyPr/>
          <a:lstStyle/>
          <a:p>
            <a:r>
              <a:rPr lang="en-US" altLang="zh-TW" b="1">
                <a:latin typeface="Times New Roman" panose="02020603050405020304" charset="0"/>
                <a:ea typeface="標楷體" panose="03000509000000000000" charset="-120"/>
                <a:cs typeface="Times New Roman" panose="02020603050405020304" charset="0"/>
              </a:rPr>
              <a:t>Matplotlib </a:t>
            </a:r>
            <a:r>
              <a:rPr lang="zh-TW" altLang="en-US" b="1">
                <a:latin typeface="Times New Roman" panose="02020603050405020304" charset="0"/>
                <a:ea typeface="標楷體" panose="03000509000000000000" charset="-120"/>
                <a:cs typeface="Times New Roman" panose="02020603050405020304" charset="0"/>
              </a:rPr>
              <a:t>嵌入 </a:t>
            </a:r>
            <a:r>
              <a:rPr lang="en-US" altLang="zh-TW" b="1">
                <a:latin typeface="Times New Roman" panose="02020603050405020304" charset="0"/>
                <a:ea typeface="標楷體" panose="03000509000000000000" charset="-120"/>
                <a:cs typeface="Times New Roman" panose="02020603050405020304" charset="0"/>
              </a:rPr>
              <a:t>PyQt</a:t>
            </a:r>
            <a:endParaRPr lang="zh-TW" altLang="en-US" b="1">
              <a:latin typeface="標楷體" panose="03000509000000000000" charset="-120"/>
              <a:ea typeface="標楷體" panose="03000509000000000000" charset="-120"/>
            </a:endParaRPr>
          </a:p>
          <a:p>
            <a:endParaRPr lang="zh-TW" altLang="en-US" b="1">
              <a:latin typeface="Times New Roman" panose="02020603050405020304" charset="0"/>
              <a:ea typeface="標楷體" panose="03000509000000000000" charset="-120"/>
              <a:cs typeface="Times New Roman" panose="02020603050405020304" charset="0"/>
            </a:endParaRPr>
          </a:p>
        </p:txBody>
      </p:sp>
      <p:sp>
        <p:nvSpPr>
          <p:cNvPr id="4" name="內容版面配置區 3"/>
          <p:cNvSpPr>
            <a:spLocks noGrp="1"/>
          </p:cNvSpPr>
          <p:nvPr>
            <p:ph sz="quarter" idx="13"/>
          </p:nvPr>
        </p:nvSpPr>
        <p:spPr>
          <a:xfrm>
            <a:off x="749300" y="1055370"/>
            <a:ext cx="8095615" cy="1242060"/>
          </a:xfrm>
        </p:spPr>
        <p:txBody>
          <a:bodyPr/>
          <a:lstStyle/>
          <a:p>
            <a:r>
              <a:rPr lang="zh-TW" altLang="en-US" sz="1800" b="1" u="sng">
                <a:latin typeface="Times New Roman" panose="02020603050405020304" charset="0"/>
                <a:ea typeface="標楷體" panose="03000509000000000000" charset="-120"/>
                <a:cs typeface="Times New Roman" panose="02020603050405020304" charset="0"/>
              </a:rPr>
              <a:t>目標</a:t>
            </a:r>
            <a:r>
              <a:rPr lang="zh-TW" altLang="en-US" sz="1800" b="1">
                <a:latin typeface="Times New Roman" panose="02020603050405020304" charset="0"/>
                <a:ea typeface="標楷體" panose="03000509000000000000" charset="-120"/>
                <a:cs typeface="Times New Roman" panose="02020603050405020304" charset="0"/>
              </a:rPr>
              <a:t>：</a:t>
            </a:r>
            <a:endParaRPr lang="zh-TW" altLang="en-US" sz="1800">
              <a:latin typeface="Times New Roman" panose="02020603050405020304" charset="0"/>
              <a:ea typeface="標楷體" panose="03000509000000000000" charset="-120"/>
              <a:cs typeface="Times New Roman" panose="02020603050405020304" charset="0"/>
            </a:endParaRPr>
          </a:p>
          <a:p>
            <a:pPr>
              <a:lnSpc>
                <a:spcPct val="150000"/>
              </a:lnSpc>
              <a:buFont typeface="Arial" panose="020B0604020202020204" pitchFamily="34" charset="0"/>
            </a:pPr>
            <a:r>
              <a:rPr lang="zh-TW" altLang="en-US" sz="1800">
                <a:latin typeface="Times New Roman" panose="02020603050405020304" charset="0"/>
                <a:ea typeface="標楷體" panose="03000509000000000000" charset="-120"/>
                <a:cs typeface="Times New Roman" panose="02020603050405020304" charset="0"/>
              </a:rPr>
              <a:t>　　</a:t>
            </a:r>
            <a:r>
              <a:rPr lang="en-US" sz="1800">
                <a:latin typeface="Times New Roman" panose="02020603050405020304" charset="0"/>
                <a:ea typeface="標楷體" panose="03000509000000000000" charset="-120"/>
                <a:cs typeface="Times New Roman" panose="02020603050405020304" charset="0"/>
              </a:rPr>
              <a:t>Matplotlib </a:t>
            </a:r>
            <a:r>
              <a:rPr lang="zh-TW" altLang="en-US" sz="1800">
                <a:latin typeface="Times New Roman" panose="02020603050405020304" charset="0"/>
                <a:ea typeface="標楷體" panose="03000509000000000000" charset="-120"/>
                <a:cs typeface="Times New Roman" panose="02020603050405020304" charset="0"/>
              </a:rPr>
              <a:t>是 </a:t>
            </a:r>
            <a:r>
              <a:rPr lang="en-US" altLang="zh-TW" sz="1800">
                <a:latin typeface="Times New Roman" panose="02020603050405020304" charset="0"/>
                <a:ea typeface="標楷體" panose="03000509000000000000" charset="-120"/>
                <a:cs typeface="Times New Roman" panose="02020603050405020304" charset="0"/>
              </a:rPr>
              <a:t>Python </a:t>
            </a:r>
            <a:r>
              <a:rPr lang="zh-TW" altLang="en-US" sz="1800">
                <a:latin typeface="Times New Roman" panose="02020603050405020304" charset="0"/>
                <a:ea typeface="標楷體" panose="03000509000000000000" charset="-120"/>
                <a:cs typeface="Times New Roman" panose="02020603050405020304" charset="0"/>
              </a:rPr>
              <a:t>最著名的繪圖庫，透過將 </a:t>
            </a:r>
            <a:r>
              <a:rPr lang="en-US" altLang="zh-TW" sz="1800">
                <a:latin typeface="Times New Roman" panose="02020603050405020304" charset="0"/>
                <a:ea typeface="標楷體" panose="03000509000000000000" charset="-120"/>
                <a:cs typeface="Times New Roman" panose="02020603050405020304" charset="0"/>
              </a:rPr>
              <a:t>Matplotlib </a:t>
            </a:r>
            <a:r>
              <a:rPr lang="zh-TW" altLang="en-US" sz="1800">
                <a:latin typeface="Times New Roman" panose="02020603050405020304" charset="0"/>
                <a:ea typeface="標楷體" panose="03000509000000000000" charset="-120"/>
                <a:cs typeface="Times New Roman" panose="02020603050405020304" charset="0"/>
              </a:rPr>
              <a:t>嵌入 </a:t>
            </a:r>
            <a:r>
              <a:rPr lang="en-US" altLang="zh-TW" sz="1800">
                <a:latin typeface="Times New Roman" panose="02020603050405020304" charset="0"/>
                <a:ea typeface="標楷體" panose="03000509000000000000" charset="-120"/>
                <a:cs typeface="Times New Roman" panose="02020603050405020304" charset="0"/>
              </a:rPr>
              <a:t>PyQt </a:t>
            </a:r>
            <a:r>
              <a:rPr lang="zh-TW" altLang="en-US" sz="1800">
                <a:latin typeface="Times New Roman" panose="02020603050405020304" charset="0"/>
                <a:ea typeface="標楷體" panose="03000509000000000000" charset="-120"/>
                <a:cs typeface="Times New Roman" panose="02020603050405020304" charset="0"/>
              </a:rPr>
              <a:t>中，即可不需要透過底層方式手動實作 </a:t>
            </a:r>
            <a:r>
              <a:rPr lang="en-US" altLang="zh-TW" sz="1800">
                <a:latin typeface="Times New Roman" panose="02020603050405020304" charset="0"/>
                <a:ea typeface="標楷體" panose="03000509000000000000" charset="-120"/>
                <a:cs typeface="Times New Roman" panose="02020603050405020304" charset="0"/>
              </a:rPr>
              <a:t>PyQt </a:t>
            </a:r>
            <a:r>
              <a:rPr lang="zh-TW" altLang="en-US" sz="1800">
                <a:latin typeface="Times New Roman" panose="02020603050405020304" charset="0"/>
                <a:ea typeface="標楷體" panose="03000509000000000000" charset="-120"/>
                <a:cs typeface="Times New Roman" panose="02020603050405020304" charset="0"/>
              </a:rPr>
              <a:t>的繪圖功能。</a:t>
            </a:r>
            <a:endParaRPr lang="zh-TW" altLang="en-US" sz="1800">
              <a:latin typeface="Times New Roman" panose="02020603050405020304" charset="0"/>
              <a:ea typeface="標楷體" panose="03000509000000000000" charset="-120"/>
              <a:cs typeface="Times New Roman" panose="02020603050405020304" charset="0"/>
            </a:endParaRPr>
          </a:p>
        </p:txBody>
      </p:sp>
      <p:pic>
        <p:nvPicPr>
          <p:cNvPr id="8" name="圖片 7" descr="擷取_2022_03_02_15_19_44_904"/>
          <p:cNvPicPr>
            <a:picLocks noChangeAspect="1"/>
          </p:cNvPicPr>
          <p:nvPr/>
        </p:nvPicPr>
        <p:blipFill>
          <a:blip r:embed="rId1"/>
          <a:stretch>
            <a:fillRect/>
          </a:stretch>
        </p:blipFill>
        <p:spPr>
          <a:xfrm>
            <a:off x="837565" y="3526790"/>
            <a:ext cx="3833495" cy="1692910"/>
          </a:xfrm>
          <a:prstGeom prst="rect">
            <a:avLst/>
          </a:prstGeom>
        </p:spPr>
      </p:pic>
      <p:pic>
        <p:nvPicPr>
          <p:cNvPr id="9" name="圖片 8" descr="UI_check"/>
          <p:cNvPicPr>
            <a:picLocks noChangeAspect="1"/>
          </p:cNvPicPr>
          <p:nvPr/>
        </p:nvPicPr>
        <p:blipFill>
          <a:blip r:embed="rId2"/>
          <a:stretch>
            <a:fillRect/>
          </a:stretch>
        </p:blipFill>
        <p:spPr>
          <a:xfrm>
            <a:off x="5659120" y="3364865"/>
            <a:ext cx="3702685" cy="2016760"/>
          </a:xfrm>
          <a:prstGeom prst="rect">
            <a:avLst/>
          </a:prstGeom>
        </p:spPr>
      </p:pic>
      <p:sp>
        <p:nvSpPr>
          <p:cNvPr id="10" name="文字方塊 9"/>
          <p:cNvSpPr txBox="1"/>
          <p:nvPr/>
        </p:nvSpPr>
        <p:spPr>
          <a:xfrm>
            <a:off x="749300" y="2249805"/>
            <a:ext cx="5763895" cy="1245235"/>
          </a:xfrm>
          <a:prstGeom prst="rect">
            <a:avLst/>
          </a:prstGeom>
          <a:noFill/>
        </p:spPr>
        <p:txBody>
          <a:bodyPr wrap="none" rtlCol="0">
            <a:spAutoFit/>
          </a:bodyPr>
          <a:lstStyle/>
          <a:p>
            <a:pPr algn="l">
              <a:lnSpc>
                <a:spcPct val="150000"/>
              </a:lnSpc>
              <a:buFont typeface="Arial" panose="020B0604020202020204" pitchFamily="34" charset="0"/>
            </a:pPr>
            <a:r>
              <a:rPr lang="zh-TW" altLang="en-US" sz="1800" b="1" u="sng">
                <a:latin typeface="Times New Roman" panose="02020603050405020304" charset="0"/>
                <a:ea typeface="標楷體" panose="03000509000000000000" charset="-120"/>
                <a:cs typeface="Times New Roman" panose="02020603050405020304" charset="0"/>
              </a:rPr>
              <a:t>方法</a:t>
            </a:r>
            <a:r>
              <a:rPr lang="zh-TW" altLang="en-US" sz="1800" b="1">
                <a:latin typeface="Times New Roman" panose="02020603050405020304" charset="0"/>
                <a:ea typeface="標楷體" panose="03000509000000000000" charset="-120"/>
                <a:cs typeface="Times New Roman" panose="02020603050405020304" charset="0"/>
              </a:rPr>
              <a:t>：</a:t>
            </a:r>
            <a:endParaRPr lang="zh-TW" altLang="en-US" sz="1600">
              <a:latin typeface="Times New Roman" panose="02020603050405020304" charset="0"/>
              <a:ea typeface="標楷體" panose="03000509000000000000" charset="-120"/>
              <a:cs typeface="Times New Roman" panose="02020603050405020304" charset="0"/>
            </a:endParaRPr>
          </a:p>
          <a:p>
            <a:pPr marL="285750" indent="-285750" algn="l">
              <a:lnSpc>
                <a:spcPct val="150000"/>
              </a:lnSpc>
              <a:buFont typeface="Arial" panose="020B0604020202020204" pitchFamily="34" charset="0"/>
              <a:buChar char="•"/>
            </a:pPr>
            <a:r>
              <a:rPr lang="zh-TW" altLang="en-US" sz="1600">
                <a:latin typeface="Times New Roman" panose="02020603050405020304" charset="0"/>
                <a:ea typeface="標楷體" panose="03000509000000000000" charset="-120"/>
                <a:cs typeface="Times New Roman" panose="02020603050405020304" charset="0"/>
              </a:rPr>
              <a:t>透過 </a:t>
            </a:r>
            <a:r>
              <a:rPr lang="en-US" altLang="zh-TW" sz="1600">
                <a:latin typeface="Times New Roman" panose="02020603050405020304" charset="0"/>
                <a:ea typeface="標楷體" panose="03000509000000000000" charset="-120"/>
                <a:cs typeface="Times New Roman" panose="02020603050405020304" charset="0"/>
              </a:rPr>
              <a:t>PyQt </a:t>
            </a:r>
            <a:r>
              <a:rPr lang="zh-TW" altLang="en-US" sz="1600">
                <a:latin typeface="Times New Roman" panose="02020603050405020304" charset="0"/>
                <a:ea typeface="標楷體" panose="03000509000000000000" charset="-120"/>
                <a:cs typeface="Times New Roman" panose="02020603050405020304" charset="0"/>
              </a:rPr>
              <a:t>中 </a:t>
            </a:r>
            <a:r>
              <a:rPr lang="en-US" altLang="zh-TW" sz="1600">
                <a:latin typeface="Times New Roman" panose="02020603050405020304" charset="0"/>
                <a:ea typeface="標楷體" panose="03000509000000000000" charset="-120"/>
                <a:cs typeface="Times New Roman" panose="02020603050405020304" charset="0"/>
              </a:rPr>
              <a:t>QWidget </a:t>
            </a:r>
            <a:r>
              <a:rPr lang="zh-TW" altLang="en-US" sz="1600">
                <a:latin typeface="Times New Roman" panose="02020603050405020304" charset="0"/>
                <a:ea typeface="標楷體" panose="03000509000000000000" charset="-120"/>
                <a:cs typeface="Times New Roman" panose="02020603050405020304" charset="0"/>
              </a:rPr>
              <a:t>封裝繪圖類別，即 </a:t>
            </a:r>
            <a:r>
              <a:rPr lang="en-US" altLang="zh-TW" sz="1600">
                <a:latin typeface="Times New Roman" panose="02020603050405020304" charset="0"/>
                <a:ea typeface="標楷體" panose="03000509000000000000" charset="-120"/>
                <a:cs typeface="Times New Roman" panose="02020603050405020304" charset="0"/>
              </a:rPr>
              <a:t>MatplotlibWidget</a:t>
            </a:r>
            <a:r>
              <a:rPr lang="zh-TW" altLang="en-US" sz="1600">
                <a:latin typeface="Times New Roman" panose="02020603050405020304" charset="0"/>
                <a:ea typeface="標楷體" panose="03000509000000000000" charset="-120"/>
                <a:cs typeface="Times New Roman" panose="02020603050405020304" charset="0"/>
              </a:rPr>
              <a:t>。</a:t>
            </a:r>
            <a:endParaRPr lang="en-US" altLang="zh-TW" sz="1600">
              <a:latin typeface="Times New Roman" panose="02020603050405020304" charset="0"/>
              <a:ea typeface="標楷體" panose="03000509000000000000" charset="-120"/>
              <a:cs typeface="Times New Roman" panose="02020603050405020304" charset="0"/>
            </a:endParaRPr>
          </a:p>
          <a:p>
            <a:pPr marL="285750" indent="-285750" algn="l">
              <a:lnSpc>
                <a:spcPct val="150000"/>
              </a:lnSpc>
              <a:buFont typeface="Arial" panose="020B0604020202020204" pitchFamily="34" charset="0"/>
              <a:buChar char="•"/>
            </a:pPr>
            <a:r>
              <a:rPr lang="zh-TW" altLang="en-US" sz="1600">
                <a:latin typeface="Times New Roman" panose="02020603050405020304" charset="0"/>
                <a:ea typeface="標楷體" panose="03000509000000000000" charset="-120"/>
                <a:cs typeface="Times New Roman" panose="02020603050405020304" charset="0"/>
              </a:rPr>
              <a:t>只需呼叫 </a:t>
            </a:r>
            <a:r>
              <a:rPr lang="en-US" altLang="zh-TW" sz="1600">
                <a:latin typeface="Times New Roman" panose="02020603050405020304" charset="0"/>
                <a:ea typeface="標楷體" panose="03000509000000000000" charset="-120"/>
                <a:cs typeface="Times New Roman" panose="02020603050405020304" charset="0"/>
                <a:sym typeface="+mn-ea"/>
              </a:rPr>
              <a:t>MatplotlibWidget </a:t>
            </a:r>
            <a:r>
              <a:rPr lang="zh-TW" altLang="en-US" sz="1600">
                <a:latin typeface="Times New Roman" panose="02020603050405020304" charset="0"/>
                <a:ea typeface="標楷體" panose="03000509000000000000" charset="-120"/>
                <a:cs typeface="Times New Roman" panose="02020603050405020304" charset="0"/>
                <a:sym typeface="+mn-ea"/>
              </a:rPr>
              <a:t>即可實現繪圖功能。</a:t>
            </a:r>
            <a:endParaRPr lang="zh-TW" altLang="en-US"/>
          </a:p>
        </p:txBody>
      </p:sp>
      <p:sp>
        <p:nvSpPr>
          <p:cNvPr id="12" name="文字方塊 11"/>
          <p:cNvSpPr txBox="1"/>
          <p:nvPr/>
        </p:nvSpPr>
        <p:spPr>
          <a:xfrm>
            <a:off x="4671060" y="4551680"/>
            <a:ext cx="1699895" cy="829945"/>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TW" altLang="en-US" sz="1600" b="1" u="sng">
                <a:solidFill>
                  <a:schemeClr val="tx1"/>
                </a:solidFill>
                <a:latin typeface="標楷體" panose="03000509000000000000" charset="-120"/>
                <a:ea typeface="標楷體" panose="03000509000000000000" charset="-120"/>
              </a:rPr>
              <a:t>應用</a:t>
            </a:r>
            <a:r>
              <a:rPr lang="zh-TW" altLang="en-US" sz="1600" b="1">
                <a:solidFill>
                  <a:schemeClr val="tx1"/>
                </a:solidFill>
                <a:latin typeface="標楷體" panose="03000509000000000000" charset="-120"/>
                <a:ea typeface="標楷體" panose="03000509000000000000" charset="-120"/>
              </a:rPr>
              <a:t>：</a:t>
            </a:r>
            <a:endParaRPr lang="zh-TW" altLang="en-US" sz="1600" b="1">
              <a:solidFill>
                <a:schemeClr val="tx1"/>
              </a:solidFill>
              <a:latin typeface="標楷體" panose="03000509000000000000" charset="-120"/>
              <a:ea typeface="標楷體" panose="03000509000000000000" charset="-120"/>
            </a:endParaRPr>
          </a:p>
          <a:p>
            <a:r>
              <a:rPr lang="zh-TW" altLang="en-US" sz="1600">
                <a:solidFill>
                  <a:schemeClr val="tx1"/>
                </a:solidFill>
                <a:latin typeface="標楷體" panose="03000509000000000000" charset="-120"/>
                <a:ea typeface="標楷體" panose="03000509000000000000" charset="-120"/>
              </a:rPr>
              <a:t>模型訓練準確率可視化即時更新。</a:t>
            </a:r>
            <a:endParaRPr lang="zh-TW" altLang="en-US" sz="1600">
              <a:solidFill>
                <a:schemeClr val="tx1"/>
              </a:solidFill>
              <a:latin typeface="標楷體" panose="03000509000000000000" charset="-120"/>
              <a:ea typeface="標楷體" panose="03000509000000000000" charset="-120"/>
            </a:endParaRPr>
          </a:p>
        </p:txBody>
      </p:sp>
      <p:sp>
        <p:nvSpPr>
          <p:cNvPr id="13" name="矩形 12"/>
          <p:cNvSpPr/>
          <p:nvPr/>
        </p:nvSpPr>
        <p:spPr>
          <a:xfrm>
            <a:off x="6565900" y="3495040"/>
            <a:ext cx="2672080" cy="1365885"/>
          </a:xfrm>
          <a:prstGeom prst="rect">
            <a:avLst/>
          </a:prstGeom>
          <a:noFill/>
          <a:ln w="38100">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向右箭號 13"/>
          <p:cNvSpPr/>
          <p:nvPr/>
        </p:nvSpPr>
        <p:spPr>
          <a:xfrm>
            <a:off x="4671060" y="4161155"/>
            <a:ext cx="1771015" cy="215900"/>
          </a:xfrm>
          <a:prstGeom prst="rightArrow">
            <a:avLst>
              <a:gd name="adj1" fmla="val 50000"/>
              <a:gd name="adj2" fmla="val 16852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投影片編號版面配置區 4"/>
          <p:cNvSpPr>
            <a:spLocks noGrp="1"/>
          </p:cNvSpPr>
          <p:nvPr>
            <p:ph type="sldNum" sz="quarter" idx="4"/>
          </p:nvPr>
        </p:nvSpPr>
        <p:spPr>
          <a:noFill/>
          <a:ln>
            <a:noFill/>
          </a:ln>
        </p:spPr>
        <p:txBody>
          <a:bodyPr anchor="t" anchorCtr="0"/>
          <a:lstStyle/>
          <a:p>
            <a:pPr algn="r"/>
            <a:fld id="{9A0DB2DC-4C9A-4742-B13C-FB6460FD3503}" type="slidenum">
              <a:rPr lang="zh-TW" altLang="en-US" sz="1200" dirty="0">
                <a:latin typeface="Calibri" panose="020F0502020204030204" pitchFamily="34" charset="0"/>
                <a:ea typeface="新細明體" panose="02020500000000000000" pitchFamily="18" charset="-120"/>
              </a:rPr>
            </a:fld>
            <a:endParaRPr lang="zh-TW" altLang="en-US" sz="1200" dirty="0">
              <a:latin typeface="Calibri" panose="020F0502020204030204" pitchFamily="34" charset="0"/>
              <a:ea typeface="新細明體" panose="02020500000000000000" pitchFamily="18" charset="-120"/>
            </a:endParaRPr>
          </a:p>
        </p:txBody>
      </p:sp>
      <p:pic>
        <p:nvPicPr>
          <p:cNvPr id="29698" name="Picture 4" descr="C:\Users\anne_chou\Desktop\PPT template\G_03.jpg"/>
          <p:cNvPicPr>
            <a:picLocks noChangeAspect="1"/>
          </p:cNvPicPr>
          <p:nvPr/>
        </p:nvPicPr>
        <p:blipFill>
          <a:blip r:embed="rId1"/>
          <a:stretch>
            <a:fillRect/>
          </a:stretch>
        </p:blipFill>
        <p:spPr>
          <a:xfrm>
            <a:off x="1588" y="0"/>
            <a:ext cx="9717087" cy="6119813"/>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方塊 13"/>
          <p:cNvSpPr txBox="1"/>
          <p:nvPr/>
        </p:nvSpPr>
        <p:spPr>
          <a:xfrm>
            <a:off x="8737600" y="2927350"/>
            <a:ext cx="574040" cy="398780"/>
          </a:xfrm>
          <a:prstGeom prst="rect">
            <a:avLst/>
          </a:prstGeom>
          <a:solidFill>
            <a:schemeClr val="accent3">
              <a:lumMod val="20000"/>
              <a:lumOff val="80000"/>
            </a:schemeClr>
          </a:solidFill>
        </p:spPr>
        <p:txBody>
          <a:bodyPr wrap="square" rtlCol="0">
            <a:spAutoFit/>
          </a:bodyPr>
          <a:lstStyle/>
          <a:p>
            <a:pPr algn="ctr"/>
            <a:r>
              <a:rPr lang="en-US" altLang="zh-TW" sz="2000" b="1">
                <a:latin typeface="Times New Roman" panose="02020603050405020304" charset="0"/>
                <a:cs typeface="Times New Roman" panose="02020603050405020304" charset="0"/>
              </a:rPr>
              <a:t>NG</a:t>
            </a:r>
            <a:endParaRPr lang="en-US" altLang="zh-TW" sz="2000" b="1">
              <a:latin typeface="Times New Roman" panose="02020603050405020304" charset="0"/>
              <a:cs typeface="Times New Roman" panose="02020603050405020304" charset="0"/>
            </a:endParaRPr>
          </a:p>
        </p:txBody>
      </p:sp>
      <p:sp>
        <p:nvSpPr>
          <p:cNvPr id="15" name="文字方塊 14"/>
          <p:cNvSpPr txBox="1"/>
          <p:nvPr/>
        </p:nvSpPr>
        <p:spPr>
          <a:xfrm>
            <a:off x="8737600" y="4068445"/>
            <a:ext cx="621665" cy="398780"/>
          </a:xfrm>
          <a:prstGeom prst="rect">
            <a:avLst/>
          </a:prstGeom>
          <a:solidFill>
            <a:srgbClr val="FDF5D9"/>
          </a:solidFill>
        </p:spPr>
        <p:txBody>
          <a:bodyPr wrap="square" rtlCol="0">
            <a:spAutoFit/>
          </a:bodyPr>
          <a:lstStyle/>
          <a:p>
            <a:pPr algn="ctr"/>
            <a:r>
              <a:rPr lang="en-US" altLang="zh-TW" sz="2000" b="1">
                <a:latin typeface="Times New Roman" panose="02020603050405020304" charset="0"/>
                <a:cs typeface="Times New Roman" panose="02020603050405020304" charset="0"/>
              </a:rPr>
              <a:t>OK</a:t>
            </a:r>
            <a:endParaRPr lang="en-US" altLang="zh-TW" sz="2000" b="1">
              <a:latin typeface="Times New Roman" panose="02020603050405020304" charset="0"/>
              <a:cs typeface="Times New Roman" panose="02020603050405020304" charset="0"/>
            </a:endParaRPr>
          </a:p>
        </p:txBody>
      </p:sp>
      <p:sp>
        <p:nvSpPr>
          <p:cNvPr id="13" name="圓角矩形 12"/>
          <p:cNvSpPr/>
          <p:nvPr/>
        </p:nvSpPr>
        <p:spPr>
          <a:xfrm>
            <a:off x="7740650" y="3787140"/>
            <a:ext cx="997200" cy="961200"/>
          </a:xfrm>
          <a:prstGeom prst="roundRect">
            <a:avLst/>
          </a:prstGeom>
          <a:solidFill>
            <a:srgbClr val="FDF5D9"/>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圓角矩形 11"/>
          <p:cNvSpPr/>
          <p:nvPr/>
        </p:nvSpPr>
        <p:spPr>
          <a:xfrm>
            <a:off x="7740650" y="2627630"/>
            <a:ext cx="996950" cy="960755"/>
          </a:xfrm>
          <a:prstGeom prst="round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內容版面配置區 1"/>
          <p:cNvSpPr>
            <a:spLocks noGrp="1"/>
          </p:cNvSpPr>
          <p:nvPr>
            <p:ph sz="quarter" idx="11"/>
          </p:nvPr>
        </p:nvSpPr>
        <p:spPr>
          <a:xfrm>
            <a:off x="299720" y="428536"/>
            <a:ext cx="3457575" cy="504825"/>
          </a:xfrm>
        </p:spPr>
        <p:txBody>
          <a:bodyPr/>
          <a:lstStyle/>
          <a:p>
            <a:r>
              <a:rPr lang="zh-TW" altLang="en-US" b="1">
                <a:latin typeface="Times New Roman" panose="02020603050405020304" charset="0"/>
                <a:ea typeface="標楷體" panose="03000509000000000000" charset="-120"/>
                <a:cs typeface="Times New Roman" panose="02020603050405020304" charset="0"/>
              </a:rPr>
              <a:t>銅片瑕疵檢測</a:t>
            </a:r>
            <a:endParaRPr lang="zh-TW" altLang="en-US" b="1">
              <a:latin typeface="Times New Roman" panose="02020603050405020304" charset="0"/>
              <a:ea typeface="標楷體" panose="03000509000000000000" charset="-120"/>
              <a:cs typeface="Times New Roman" panose="02020603050405020304" charset="0"/>
            </a:endParaRPr>
          </a:p>
        </p:txBody>
      </p:sp>
      <p:sp>
        <p:nvSpPr>
          <p:cNvPr id="4" name="內容版面配置區 3"/>
          <p:cNvSpPr>
            <a:spLocks noGrp="1"/>
          </p:cNvSpPr>
          <p:nvPr>
            <p:ph sz="quarter" idx="13"/>
          </p:nvPr>
        </p:nvSpPr>
        <p:spPr>
          <a:xfrm>
            <a:off x="713740" y="1114425"/>
            <a:ext cx="7935595" cy="1242060"/>
          </a:xfrm>
        </p:spPr>
        <p:txBody>
          <a:bodyPr/>
          <a:lstStyle/>
          <a:p>
            <a:r>
              <a:rPr lang="zh-TW" altLang="en-US" sz="1800" b="1" u="sng">
                <a:latin typeface="Times New Roman" panose="02020603050405020304" charset="0"/>
                <a:ea typeface="標楷體" panose="03000509000000000000" charset="-120"/>
                <a:cs typeface="Times New Roman" panose="02020603050405020304" charset="0"/>
              </a:rPr>
              <a:t>目標</a:t>
            </a:r>
            <a:r>
              <a:rPr lang="zh-TW" altLang="en-US" sz="1800" b="1">
                <a:latin typeface="Times New Roman" panose="02020603050405020304" charset="0"/>
                <a:ea typeface="標楷體" panose="03000509000000000000" charset="-120"/>
                <a:cs typeface="Times New Roman" panose="02020603050405020304" charset="0"/>
              </a:rPr>
              <a:t>：</a:t>
            </a:r>
            <a:endParaRPr lang="zh-TW" altLang="en-US" sz="1800">
              <a:latin typeface="Times New Roman" panose="02020603050405020304" charset="0"/>
              <a:ea typeface="標楷體" panose="03000509000000000000" charset="-120"/>
              <a:cs typeface="Times New Roman" panose="02020603050405020304" charset="0"/>
            </a:endParaRPr>
          </a:p>
          <a:p>
            <a:pPr>
              <a:lnSpc>
                <a:spcPct val="150000"/>
              </a:lnSpc>
            </a:pPr>
            <a:r>
              <a:rPr lang="zh-TW" altLang="en-US" sz="1800">
                <a:latin typeface="Times New Roman" panose="02020603050405020304" charset="0"/>
                <a:ea typeface="標楷體" panose="03000509000000000000" charset="-120"/>
                <a:cs typeface="Times New Roman" panose="02020603050405020304" charset="0"/>
              </a:rPr>
              <a:t>　　將破損銅片邊緣依序進行 </a:t>
            </a:r>
            <a:r>
              <a:rPr lang="en-US" altLang="zh-TW" sz="1800">
                <a:latin typeface="Times New Roman" panose="02020603050405020304" charset="0"/>
                <a:ea typeface="標楷體" panose="03000509000000000000" charset="-120"/>
                <a:cs typeface="Times New Roman" panose="02020603050405020304" charset="0"/>
              </a:rPr>
              <a:t>patch </a:t>
            </a:r>
            <a:r>
              <a:rPr lang="zh-TW" altLang="en-US" sz="1800">
                <a:latin typeface="Times New Roman" panose="02020603050405020304" charset="0"/>
                <a:ea typeface="標楷體" panose="03000509000000000000" charset="-120"/>
                <a:cs typeface="Times New Roman" panose="02020603050405020304" charset="0"/>
              </a:rPr>
              <a:t>裁切，並透過 </a:t>
            </a:r>
            <a:r>
              <a:rPr lang="en-US" altLang="zh-TW" sz="1800">
                <a:latin typeface="Times New Roman" panose="02020603050405020304" charset="0"/>
                <a:ea typeface="標楷體" panose="03000509000000000000" charset="-120"/>
                <a:cs typeface="Times New Roman" panose="02020603050405020304" charset="0"/>
              </a:rPr>
              <a:t>CNN </a:t>
            </a:r>
            <a:r>
              <a:rPr lang="zh-TW" altLang="en-US" sz="1800">
                <a:latin typeface="Times New Roman" panose="02020603050405020304" charset="0"/>
                <a:ea typeface="標楷體" panose="03000509000000000000" charset="-120"/>
                <a:cs typeface="Times New Roman" panose="02020603050405020304" charset="0"/>
              </a:rPr>
              <a:t>將所裁切的銅片</a:t>
            </a:r>
            <a:r>
              <a:rPr lang="en-US" altLang="zh-TW" sz="1800">
                <a:latin typeface="Times New Roman" panose="02020603050405020304" charset="0"/>
                <a:ea typeface="標楷體" panose="03000509000000000000" charset="-120"/>
                <a:cs typeface="Times New Roman" panose="02020603050405020304" charset="0"/>
              </a:rPr>
              <a:t>patch </a:t>
            </a:r>
            <a:r>
              <a:rPr lang="zh-TW" altLang="en-US" sz="1800">
                <a:latin typeface="Times New Roman" panose="02020603050405020304" charset="0"/>
                <a:ea typeface="標楷體" panose="03000509000000000000" charset="-120"/>
                <a:cs typeface="Times New Roman" panose="02020603050405020304" charset="0"/>
              </a:rPr>
              <a:t>進行邊緣瑕疵檢測。</a:t>
            </a:r>
            <a:endParaRPr lang="zh-TW" altLang="en-US" sz="1800">
              <a:latin typeface="Times New Roman" panose="02020603050405020304" charset="0"/>
              <a:ea typeface="標楷體" panose="03000509000000000000" charset="-120"/>
              <a:cs typeface="Times New Roman" panose="02020603050405020304" charset="0"/>
            </a:endParaRPr>
          </a:p>
        </p:txBody>
      </p:sp>
      <p:sp>
        <p:nvSpPr>
          <p:cNvPr id="6" name="文字方塊 5"/>
          <p:cNvSpPr txBox="1"/>
          <p:nvPr/>
        </p:nvSpPr>
        <p:spPr>
          <a:xfrm>
            <a:off x="5908040" y="3328035"/>
            <a:ext cx="1063625" cy="706755"/>
          </a:xfrm>
          <a:prstGeom prst="rect">
            <a:avLst/>
          </a:prstGeom>
          <a:solidFill>
            <a:schemeClr val="accent2">
              <a:lumMod val="20000"/>
              <a:lumOff val="80000"/>
            </a:schemeClr>
          </a:solidFill>
        </p:spPr>
        <p:txBody>
          <a:bodyPr wrap="square" rtlCol="0">
            <a:spAutoFit/>
          </a:bodyPr>
          <a:lstStyle/>
          <a:p>
            <a:pPr algn="ctr"/>
            <a:r>
              <a:rPr lang="en-US" altLang="zh-TW" sz="2000" b="1">
                <a:latin typeface="Times New Roman" panose="02020603050405020304" charset="0"/>
                <a:cs typeface="Times New Roman" panose="02020603050405020304" charset="0"/>
              </a:rPr>
              <a:t>CNN </a:t>
            </a:r>
            <a:endParaRPr lang="en-US" altLang="zh-TW" sz="2000" b="1">
              <a:latin typeface="Times New Roman" panose="02020603050405020304" charset="0"/>
              <a:cs typeface="Times New Roman" panose="02020603050405020304" charset="0"/>
            </a:endParaRPr>
          </a:p>
          <a:p>
            <a:pPr algn="ctr"/>
            <a:r>
              <a:rPr lang="en-US" altLang="zh-TW" sz="2000" b="1">
                <a:latin typeface="Times New Roman" panose="02020603050405020304" charset="0"/>
                <a:cs typeface="Times New Roman" panose="02020603050405020304" charset="0"/>
              </a:rPr>
              <a:t>(3 layer)</a:t>
            </a:r>
            <a:endParaRPr lang="en-US" altLang="zh-TW" sz="2000" b="1">
              <a:latin typeface="Times New Roman" panose="02020603050405020304" charset="0"/>
              <a:cs typeface="Times New Roman" panose="02020603050405020304" charset="0"/>
            </a:endParaRPr>
          </a:p>
        </p:txBody>
      </p:sp>
      <p:pic>
        <p:nvPicPr>
          <p:cNvPr id="7" name="圖片 6" descr="O001_x0_y783_p128"/>
          <p:cNvPicPr>
            <a:picLocks noChangeAspect="1"/>
          </p:cNvPicPr>
          <p:nvPr/>
        </p:nvPicPr>
        <p:blipFill>
          <a:blip r:embed="rId1"/>
          <a:stretch>
            <a:fillRect/>
          </a:stretch>
        </p:blipFill>
        <p:spPr>
          <a:xfrm>
            <a:off x="7879080" y="2755900"/>
            <a:ext cx="720000" cy="720000"/>
          </a:xfrm>
          <a:prstGeom prst="rect">
            <a:avLst/>
          </a:prstGeom>
        </p:spPr>
      </p:pic>
      <p:pic>
        <p:nvPicPr>
          <p:cNvPr id="8" name="圖片 7" descr="O003_x1056_y783_p128"/>
          <p:cNvPicPr>
            <a:picLocks noChangeAspect="1"/>
          </p:cNvPicPr>
          <p:nvPr/>
        </p:nvPicPr>
        <p:blipFill>
          <a:blip r:embed="rId2"/>
          <a:stretch>
            <a:fillRect/>
          </a:stretch>
        </p:blipFill>
        <p:spPr>
          <a:xfrm>
            <a:off x="7879080" y="3907790"/>
            <a:ext cx="720000" cy="720000"/>
          </a:xfrm>
          <a:prstGeom prst="rect">
            <a:avLst/>
          </a:prstGeom>
        </p:spPr>
      </p:pic>
      <p:sp>
        <p:nvSpPr>
          <p:cNvPr id="10" name="向右箭號 9"/>
          <p:cNvSpPr/>
          <p:nvPr/>
        </p:nvSpPr>
        <p:spPr>
          <a:xfrm>
            <a:off x="3163570" y="3588385"/>
            <a:ext cx="287655" cy="2159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1" name="向右箭號 10"/>
          <p:cNvSpPr/>
          <p:nvPr/>
        </p:nvSpPr>
        <p:spPr>
          <a:xfrm>
            <a:off x="7141845" y="3592195"/>
            <a:ext cx="287655" cy="2159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6" name="圓角矩形 15"/>
          <p:cNvSpPr/>
          <p:nvPr/>
        </p:nvSpPr>
        <p:spPr>
          <a:xfrm>
            <a:off x="651510" y="2839085"/>
            <a:ext cx="2336165" cy="17145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圓角矩形 16"/>
          <p:cNvSpPr/>
          <p:nvPr/>
        </p:nvSpPr>
        <p:spPr>
          <a:xfrm>
            <a:off x="3627120" y="3020695"/>
            <a:ext cx="1664970" cy="135509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descr="O001_x0_y783_p128"/>
          <p:cNvPicPr>
            <a:picLocks noChangeAspect="1"/>
          </p:cNvPicPr>
          <p:nvPr/>
        </p:nvPicPr>
        <p:blipFill>
          <a:blip r:embed="rId1"/>
          <a:stretch>
            <a:fillRect/>
          </a:stretch>
        </p:blipFill>
        <p:spPr>
          <a:xfrm>
            <a:off x="3769995" y="3117850"/>
            <a:ext cx="720000" cy="720000"/>
          </a:xfrm>
          <a:prstGeom prst="rect">
            <a:avLst/>
          </a:prstGeom>
        </p:spPr>
      </p:pic>
      <p:pic>
        <p:nvPicPr>
          <p:cNvPr id="5" name="圖片 4" descr="O003_x1056_y783_p128"/>
          <p:cNvPicPr>
            <a:picLocks noChangeAspect="1"/>
          </p:cNvPicPr>
          <p:nvPr/>
        </p:nvPicPr>
        <p:blipFill>
          <a:blip r:embed="rId2"/>
          <a:stretch>
            <a:fillRect/>
          </a:stretch>
        </p:blipFill>
        <p:spPr>
          <a:xfrm>
            <a:off x="4505960" y="3588385"/>
            <a:ext cx="720000" cy="720000"/>
          </a:xfrm>
          <a:prstGeom prst="rect">
            <a:avLst/>
          </a:prstGeom>
        </p:spPr>
      </p:pic>
      <p:sp>
        <p:nvSpPr>
          <p:cNvPr id="18" name="向右箭號 17"/>
          <p:cNvSpPr/>
          <p:nvPr/>
        </p:nvSpPr>
        <p:spPr>
          <a:xfrm>
            <a:off x="5455920" y="3588385"/>
            <a:ext cx="287655" cy="2159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pic>
        <p:nvPicPr>
          <p:cNvPr id="9" name="圖片 8" descr="O001"/>
          <p:cNvPicPr>
            <a:picLocks noChangeAspect="1"/>
          </p:cNvPicPr>
          <p:nvPr/>
        </p:nvPicPr>
        <p:blipFill>
          <a:blip r:embed="rId3"/>
          <a:stretch>
            <a:fillRect/>
          </a:stretch>
        </p:blipFill>
        <p:spPr>
          <a:xfrm>
            <a:off x="803275" y="3020695"/>
            <a:ext cx="2009775" cy="1340485"/>
          </a:xfrm>
          <a:prstGeom prst="rect">
            <a:avLst/>
          </a:prstGeom>
        </p:spPr>
      </p:pic>
      <p:sp>
        <p:nvSpPr>
          <p:cNvPr id="19" name="矩形 18"/>
          <p:cNvSpPr/>
          <p:nvPr/>
        </p:nvSpPr>
        <p:spPr>
          <a:xfrm>
            <a:off x="802640" y="3020695"/>
            <a:ext cx="2010410" cy="1340485"/>
          </a:xfrm>
          <a:prstGeom prst="rect">
            <a:avLst/>
          </a:prstGeom>
          <a:noFill/>
          <a:ln w="28575">
            <a:solidFill>
              <a:srgbClr val="FF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p:cNvSpPr/>
          <p:nvPr/>
        </p:nvSpPr>
        <p:spPr>
          <a:xfrm>
            <a:off x="941070" y="3141980"/>
            <a:ext cx="1726565" cy="1093470"/>
          </a:xfrm>
          <a:prstGeom prst="rect">
            <a:avLst/>
          </a:prstGeom>
          <a:solidFill>
            <a:schemeClr val="bg1">
              <a:lumMod val="65000"/>
              <a:alpha val="62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p:cNvSpPr/>
          <p:nvPr/>
        </p:nvSpPr>
        <p:spPr>
          <a:xfrm>
            <a:off x="3756660" y="3499485"/>
            <a:ext cx="455930" cy="408305"/>
          </a:xfrm>
          <a:prstGeom prst="ellipse">
            <a:avLst/>
          </a:prstGeom>
          <a:noFill/>
          <a:ln>
            <a:solidFill>
              <a:srgbClr val="FFFF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圓桌 5"/>
          <p:cNvGraphicFramePr/>
          <p:nvPr/>
        </p:nvGraphicFramePr>
        <p:xfrm>
          <a:off x="6580505" y="2075180"/>
          <a:ext cx="2524125" cy="1153795"/>
        </p:xfrm>
        <a:graphic>
          <a:graphicData uri="http://schemas.openxmlformats.org/drawingml/2006/table">
            <a:tbl>
              <a:tblPr firstRow="1" bandRow="1">
                <a:tableStyleId>{00A15C55-8517-42AA-B614-E9B94910E393}</a:tableStyleId>
              </a:tblPr>
              <a:tblGrid>
                <a:gridCol w="575310"/>
                <a:gridCol w="974090"/>
                <a:gridCol w="974725"/>
              </a:tblGrid>
              <a:tr h="365760">
                <a:tc>
                  <a:txBody>
                    <a:bodyPr/>
                    <a:lstStyle/>
                    <a:p>
                      <a:pPr>
                        <a:buNone/>
                      </a:pPr>
                      <a:endParaRPr lang="zh-TW" altLang="en-US">
                        <a:latin typeface="Times New Roman" panose="02020603050405020304" charset="0"/>
                        <a:cs typeface="Times New Roman" panose="02020603050405020304" charset="0"/>
                      </a:endParaRPr>
                    </a:p>
                  </a:txBody>
                  <a:tcPr/>
                </a:tc>
                <a:tc>
                  <a:txBody>
                    <a:bodyPr/>
                    <a:lstStyle/>
                    <a:p>
                      <a:pPr algn="ctr">
                        <a:buNone/>
                      </a:pPr>
                      <a:r>
                        <a:rPr lang="en-US" altLang="zh-TW">
                          <a:latin typeface="Times New Roman" panose="02020603050405020304" charset="0"/>
                          <a:cs typeface="Times New Roman" panose="02020603050405020304" charset="0"/>
                        </a:rPr>
                        <a:t>NG</a:t>
                      </a:r>
                      <a:endParaRPr lang="en-US" altLang="zh-TW">
                        <a:latin typeface="Times New Roman" panose="02020603050405020304" charset="0"/>
                        <a:cs typeface="Times New Roman" panose="02020603050405020304" charset="0"/>
                      </a:endParaRPr>
                    </a:p>
                  </a:txBody>
                  <a:tcPr/>
                </a:tc>
                <a:tc>
                  <a:txBody>
                    <a:bodyPr/>
                    <a:lstStyle/>
                    <a:p>
                      <a:pPr algn="ctr">
                        <a:buNone/>
                      </a:pPr>
                      <a:r>
                        <a:rPr lang="en-US" altLang="zh-TW">
                          <a:latin typeface="Times New Roman" panose="02020603050405020304" charset="0"/>
                          <a:cs typeface="Times New Roman" panose="02020603050405020304" charset="0"/>
                        </a:rPr>
                        <a:t>OK</a:t>
                      </a:r>
                      <a:endParaRPr lang="en-US" altLang="zh-TW">
                        <a:latin typeface="Times New Roman" panose="02020603050405020304" charset="0"/>
                        <a:cs typeface="Times New Roman" panose="02020603050405020304" charset="0"/>
                      </a:endParaRPr>
                    </a:p>
                  </a:txBody>
                  <a:tcPr/>
                </a:tc>
              </a:tr>
              <a:tr h="365760">
                <a:tc>
                  <a:txBody>
                    <a:bodyPr/>
                    <a:lstStyle/>
                    <a:p>
                      <a:pPr>
                        <a:buNone/>
                      </a:pPr>
                      <a:r>
                        <a:rPr lang="en-US" altLang="zh-TW">
                          <a:latin typeface="Times New Roman" panose="02020603050405020304" charset="0"/>
                          <a:cs typeface="Times New Roman" panose="02020603050405020304" charset="0"/>
                        </a:rPr>
                        <a:t>NG</a:t>
                      </a:r>
                      <a:endParaRPr lang="en-US" altLang="zh-TW">
                        <a:latin typeface="Times New Roman" panose="02020603050405020304" charset="0"/>
                        <a:cs typeface="Times New Roman" panose="02020603050405020304" charset="0"/>
                      </a:endParaRPr>
                    </a:p>
                  </a:txBody>
                  <a:tcPr/>
                </a:tc>
                <a:tc>
                  <a:txBody>
                    <a:bodyPr/>
                    <a:lstStyle/>
                    <a:p>
                      <a:pPr>
                        <a:buNone/>
                      </a:pPr>
                      <a:r>
                        <a:rPr lang="en-US" altLang="zh-TW">
                          <a:latin typeface="Times New Roman" panose="02020603050405020304" charset="0"/>
                          <a:cs typeface="Times New Roman" panose="02020603050405020304" charset="0"/>
                        </a:rPr>
                        <a:t>42 (TP)</a:t>
                      </a:r>
                      <a:endParaRPr lang="en-US" altLang="zh-TW">
                        <a:latin typeface="Times New Roman" panose="02020603050405020304" charset="0"/>
                        <a:cs typeface="Times New Roman" panose="02020603050405020304" charset="0"/>
                      </a:endParaRPr>
                    </a:p>
                  </a:txBody>
                  <a:tcPr/>
                </a:tc>
                <a:tc>
                  <a:txBody>
                    <a:bodyPr/>
                    <a:lstStyle/>
                    <a:p>
                      <a:pPr>
                        <a:buNone/>
                      </a:pPr>
                      <a:r>
                        <a:rPr lang="en-US" altLang="zh-TW">
                          <a:latin typeface="Times New Roman" panose="02020603050405020304" charset="0"/>
                          <a:cs typeface="Times New Roman" panose="02020603050405020304" charset="0"/>
                        </a:rPr>
                        <a:t>15 (FN)</a:t>
                      </a:r>
                      <a:endParaRPr lang="en-US" altLang="zh-TW">
                        <a:latin typeface="Times New Roman" panose="02020603050405020304" charset="0"/>
                        <a:cs typeface="Times New Roman" panose="02020603050405020304" charset="0"/>
                      </a:endParaRPr>
                    </a:p>
                  </a:txBody>
                  <a:tcPr/>
                </a:tc>
              </a:tr>
              <a:tr h="422275">
                <a:tc>
                  <a:txBody>
                    <a:bodyPr/>
                    <a:lstStyle/>
                    <a:p>
                      <a:pPr>
                        <a:buNone/>
                      </a:pPr>
                      <a:r>
                        <a:rPr lang="en-US" altLang="zh-TW">
                          <a:latin typeface="Times New Roman" panose="02020603050405020304" charset="0"/>
                          <a:cs typeface="Times New Roman" panose="02020603050405020304" charset="0"/>
                        </a:rPr>
                        <a:t>OK</a:t>
                      </a:r>
                      <a:endParaRPr lang="en-US" altLang="zh-TW">
                        <a:latin typeface="Times New Roman" panose="02020603050405020304" charset="0"/>
                        <a:cs typeface="Times New Roman" panose="02020603050405020304" charset="0"/>
                      </a:endParaRPr>
                    </a:p>
                  </a:txBody>
                  <a:tcPr/>
                </a:tc>
                <a:tc>
                  <a:txBody>
                    <a:bodyPr/>
                    <a:lstStyle/>
                    <a:p>
                      <a:pPr>
                        <a:buNone/>
                      </a:pPr>
                      <a:r>
                        <a:rPr lang="en-US" altLang="zh-TW">
                          <a:latin typeface="Times New Roman" panose="02020603050405020304" charset="0"/>
                          <a:cs typeface="Times New Roman" panose="02020603050405020304" charset="0"/>
                        </a:rPr>
                        <a:t>14 (FP)</a:t>
                      </a:r>
                      <a:endParaRPr lang="en-US" altLang="zh-TW">
                        <a:latin typeface="Times New Roman" panose="02020603050405020304" charset="0"/>
                        <a:cs typeface="Times New Roman" panose="02020603050405020304" charset="0"/>
                      </a:endParaRPr>
                    </a:p>
                  </a:txBody>
                  <a:tcPr/>
                </a:tc>
                <a:tc>
                  <a:txBody>
                    <a:bodyPr/>
                    <a:lstStyle/>
                    <a:p>
                      <a:pPr>
                        <a:buNone/>
                      </a:pPr>
                      <a:r>
                        <a:rPr lang="en-US" altLang="zh-TW">
                          <a:latin typeface="Times New Roman" panose="02020603050405020304" charset="0"/>
                          <a:cs typeface="Times New Roman" panose="02020603050405020304" charset="0"/>
                        </a:rPr>
                        <a:t>805 </a:t>
                      </a:r>
                      <a:r>
                        <a:rPr lang="en-US" altLang="zh-TW" sz="1800">
                          <a:latin typeface="Times New Roman" panose="02020603050405020304" charset="0"/>
                          <a:cs typeface="Times New Roman" panose="02020603050405020304" charset="0"/>
                          <a:sym typeface="+mn-ea"/>
                        </a:rPr>
                        <a:t>(TN)</a:t>
                      </a:r>
                      <a:endParaRPr lang="en-US" altLang="zh-TW">
                        <a:latin typeface="Times New Roman" panose="02020603050405020304" charset="0"/>
                        <a:cs typeface="Times New Roman" panose="02020603050405020304" charset="0"/>
                      </a:endParaRPr>
                    </a:p>
                  </a:txBody>
                  <a:tcPr/>
                </a:tc>
              </a:tr>
            </a:tbl>
          </a:graphicData>
        </a:graphic>
      </p:graphicFrame>
      <p:sp>
        <p:nvSpPr>
          <p:cNvPr id="20481" name="內容版面配置區 2"/>
          <p:cNvSpPr>
            <a:spLocks noGrp="1"/>
          </p:cNvSpPr>
          <p:nvPr/>
        </p:nvSpPr>
        <p:spPr>
          <a:xfrm>
            <a:off x="554990" y="1386205"/>
            <a:ext cx="3057525" cy="351790"/>
          </a:xfrm>
          <a:prstGeom prst="rect">
            <a:avLst/>
          </a:prstGeom>
          <a:noFill/>
          <a:ln w="9525">
            <a:noFill/>
          </a:ln>
        </p:spPr>
        <p:txBody>
          <a:bodyPr anchor="t"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zh-TW" altLang="en-US" sz="1400">
                <a:solidFill>
                  <a:schemeClr val="tx1">
                    <a:lumMod val="50000"/>
                    <a:lumOff val="50000"/>
                  </a:schemeClr>
                </a:solidFill>
                <a:latin typeface="Times New Roman" panose="02020603050405020304" charset="0"/>
                <a:ea typeface="標楷體" panose="03000509000000000000" charset="-120"/>
                <a:cs typeface="Times New Roman" panose="02020603050405020304" charset="0"/>
              </a:rPr>
              <a:t>檢測數量</a:t>
            </a:r>
            <a:r>
              <a:rPr lang="en-US" altLang="zh-TW" sz="1400">
                <a:solidFill>
                  <a:schemeClr val="tx1">
                    <a:lumMod val="50000"/>
                    <a:lumOff val="50000"/>
                  </a:schemeClr>
                </a:solidFill>
                <a:latin typeface="Times New Roman" panose="02020603050405020304" charset="0"/>
                <a:ea typeface="標楷體" panose="03000509000000000000" charset="-120"/>
                <a:cs typeface="Times New Roman" panose="02020603050405020304" charset="0"/>
              </a:rPr>
              <a:t> : 876 patch</a:t>
            </a:r>
            <a:endParaRPr lang="en-US" altLang="zh-TW" sz="1400" i="1">
              <a:solidFill>
                <a:schemeClr val="tx1">
                  <a:lumMod val="50000"/>
                  <a:lumOff val="50000"/>
                </a:schemeClr>
              </a:solidFill>
              <a:latin typeface="Times New Roman" panose="02020603050405020304" charset="0"/>
              <a:ea typeface="標楷體" panose="03000509000000000000" charset="-120"/>
              <a:cs typeface="Times New Roman" panose="02020603050405020304" charset="0"/>
            </a:endParaRPr>
          </a:p>
        </p:txBody>
      </p:sp>
      <p:graphicFrame>
        <p:nvGraphicFramePr>
          <p:cNvPr id="7" name="圓桌 6"/>
          <p:cNvGraphicFramePr/>
          <p:nvPr/>
        </p:nvGraphicFramePr>
        <p:xfrm>
          <a:off x="6932295" y="3700780"/>
          <a:ext cx="1820545" cy="1491615"/>
        </p:xfrm>
        <a:graphic>
          <a:graphicData uri="http://schemas.openxmlformats.org/drawingml/2006/table">
            <a:tbl>
              <a:tblPr firstRow="1" bandRow="1">
                <a:tableStyleId>{E8B1032C-EA38-4F05-BA0D-38AFFFC7BED3}</a:tableStyleId>
              </a:tblPr>
              <a:tblGrid>
                <a:gridCol w="1156335"/>
                <a:gridCol w="664210"/>
              </a:tblGrid>
              <a:tr h="365125">
                <a:tc>
                  <a:txBody>
                    <a:bodyPr/>
                    <a:lstStyle/>
                    <a:p>
                      <a:pPr>
                        <a:buNone/>
                      </a:pPr>
                      <a:r>
                        <a:rPr lang="en-US" altLang="zh-TW" sz="1800" b="1">
                          <a:latin typeface="Times New Roman" panose="02020603050405020304" charset="0"/>
                          <a:cs typeface="Times New Roman" panose="02020603050405020304" charset="0"/>
                          <a:sym typeface="+mn-ea"/>
                        </a:rPr>
                        <a:t>Precision</a:t>
                      </a:r>
                      <a:endParaRPr lang="en-US" altLang="zh-TW" sz="1800" b="1">
                        <a:latin typeface="Times New Roman" panose="02020603050405020304" charset="0"/>
                        <a:cs typeface="Times New Roman" panose="02020603050405020304" charset="0"/>
                        <a:sym typeface="+mn-ea"/>
                      </a:endParaRPr>
                    </a:p>
                  </a:txBody>
                  <a:tcPr/>
                </a:tc>
                <a:tc>
                  <a:txBody>
                    <a:bodyPr/>
                    <a:lstStyle/>
                    <a:p>
                      <a:pPr>
                        <a:buNone/>
                      </a:pPr>
                      <a:r>
                        <a:rPr lang="en-US" altLang="zh-TW" sz="1800" b="0">
                          <a:latin typeface="Times New Roman" panose="02020603050405020304" charset="0"/>
                          <a:cs typeface="Times New Roman" panose="02020603050405020304" charset="0"/>
                          <a:sym typeface="+mn-ea"/>
                        </a:rPr>
                        <a:t>0.74</a:t>
                      </a:r>
                      <a:endParaRPr lang="en-US" altLang="zh-TW" sz="1800" b="0">
                        <a:latin typeface="Times New Roman" panose="02020603050405020304" charset="0"/>
                        <a:cs typeface="Times New Roman" panose="02020603050405020304" charset="0"/>
                        <a:sym typeface="+mn-ea"/>
                      </a:endParaRPr>
                    </a:p>
                  </a:txBody>
                  <a:tcPr/>
                </a:tc>
              </a:tr>
              <a:tr h="365760">
                <a:tc>
                  <a:txBody>
                    <a:bodyPr/>
                    <a:lstStyle/>
                    <a:p>
                      <a:pPr>
                        <a:buNone/>
                      </a:pPr>
                      <a:r>
                        <a:rPr lang="en-US" altLang="zh-TW" sz="1800" b="1">
                          <a:latin typeface="Times New Roman" panose="02020603050405020304" charset="0"/>
                          <a:cs typeface="Times New Roman" panose="02020603050405020304" charset="0"/>
                          <a:sym typeface="+mn-ea"/>
                        </a:rPr>
                        <a:t>Recall</a:t>
                      </a:r>
                      <a:endParaRPr lang="en-US" altLang="zh-TW" sz="1800" b="1">
                        <a:latin typeface="Times New Roman" panose="02020603050405020304" charset="0"/>
                        <a:cs typeface="Times New Roman" panose="02020603050405020304" charset="0"/>
                        <a:sym typeface="+mn-ea"/>
                      </a:endParaRPr>
                    </a:p>
                  </a:txBody>
                  <a:tcPr/>
                </a:tc>
                <a:tc>
                  <a:txBody>
                    <a:bodyPr/>
                    <a:lstStyle/>
                    <a:p>
                      <a:pPr>
                        <a:buNone/>
                      </a:pPr>
                      <a:r>
                        <a:rPr lang="en-US" altLang="zh-TW" sz="1800" b="0">
                          <a:latin typeface="Times New Roman" panose="02020603050405020304" charset="0"/>
                          <a:cs typeface="Times New Roman" panose="02020603050405020304" charset="0"/>
                          <a:sym typeface="+mn-ea"/>
                        </a:rPr>
                        <a:t>0.75</a:t>
                      </a:r>
                      <a:endParaRPr lang="en-US" altLang="zh-TW" sz="1800" b="0">
                        <a:latin typeface="Times New Roman" panose="02020603050405020304" charset="0"/>
                        <a:cs typeface="Times New Roman" panose="02020603050405020304" charset="0"/>
                        <a:sym typeface="+mn-ea"/>
                      </a:endParaRPr>
                    </a:p>
                  </a:txBody>
                  <a:tcPr/>
                </a:tc>
              </a:tr>
              <a:tr h="365760">
                <a:tc>
                  <a:txBody>
                    <a:bodyPr/>
                    <a:lstStyle/>
                    <a:p>
                      <a:pPr>
                        <a:buNone/>
                      </a:pPr>
                      <a:r>
                        <a:rPr lang="en-US" altLang="zh-TW" sz="1800" b="1">
                          <a:latin typeface="Times New Roman" panose="02020603050405020304" charset="0"/>
                          <a:cs typeface="Times New Roman" panose="02020603050405020304" charset="0"/>
                          <a:sym typeface="+mn-ea"/>
                        </a:rPr>
                        <a:t>TNR</a:t>
                      </a:r>
                      <a:endParaRPr lang="en-US" altLang="zh-TW" sz="1800" b="1">
                        <a:latin typeface="Times New Roman" panose="02020603050405020304" charset="0"/>
                        <a:cs typeface="Times New Roman" panose="02020603050405020304" charset="0"/>
                        <a:sym typeface="+mn-ea"/>
                      </a:endParaRPr>
                    </a:p>
                  </a:txBody>
                  <a:tcPr/>
                </a:tc>
                <a:tc>
                  <a:txBody>
                    <a:bodyPr/>
                    <a:lstStyle/>
                    <a:p>
                      <a:pPr>
                        <a:buNone/>
                      </a:pPr>
                      <a:r>
                        <a:rPr lang="en-US" altLang="zh-TW" sz="1800" b="0">
                          <a:latin typeface="Times New Roman" panose="02020603050405020304" charset="0"/>
                          <a:cs typeface="Times New Roman" panose="02020603050405020304" charset="0"/>
                          <a:sym typeface="+mn-ea"/>
                        </a:rPr>
                        <a:t>0.98</a:t>
                      </a:r>
                      <a:endParaRPr lang="en-US" altLang="zh-TW" sz="1800" b="0">
                        <a:latin typeface="Times New Roman" panose="02020603050405020304" charset="0"/>
                        <a:cs typeface="Times New Roman" panose="02020603050405020304" charset="0"/>
                        <a:sym typeface="+mn-ea"/>
                      </a:endParaRPr>
                    </a:p>
                  </a:txBody>
                  <a:tcPr/>
                </a:tc>
              </a:tr>
              <a:tr h="394335">
                <a:tc>
                  <a:txBody>
                    <a:bodyPr/>
                    <a:lstStyle/>
                    <a:p>
                      <a:pPr>
                        <a:buNone/>
                      </a:pPr>
                      <a:r>
                        <a:rPr lang="en-US" altLang="zh-TW" sz="1800" b="1">
                          <a:latin typeface="Times New Roman" panose="02020603050405020304" charset="0"/>
                          <a:cs typeface="Times New Roman" panose="02020603050405020304" charset="0"/>
                          <a:sym typeface="+mn-ea"/>
                        </a:rPr>
                        <a:t>Accuracy</a:t>
                      </a:r>
                      <a:endParaRPr lang="en-US" altLang="zh-TW" sz="1800" b="1">
                        <a:latin typeface="Times New Roman" panose="02020603050405020304" charset="0"/>
                        <a:cs typeface="Times New Roman" panose="02020603050405020304" charset="0"/>
                        <a:sym typeface="+mn-ea"/>
                      </a:endParaRPr>
                    </a:p>
                  </a:txBody>
                  <a:tcPr/>
                </a:tc>
                <a:tc>
                  <a:txBody>
                    <a:bodyPr/>
                    <a:lstStyle/>
                    <a:p>
                      <a:pPr>
                        <a:buNone/>
                      </a:pPr>
                      <a:r>
                        <a:rPr lang="en-US" altLang="zh-TW" sz="1800" b="0">
                          <a:latin typeface="Times New Roman" panose="02020603050405020304" charset="0"/>
                          <a:cs typeface="Times New Roman" panose="02020603050405020304" charset="0"/>
                          <a:sym typeface="+mn-ea"/>
                        </a:rPr>
                        <a:t>0.97</a:t>
                      </a:r>
                      <a:endParaRPr lang="en-US" altLang="zh-TW" sz="1800" b="0">
                        <a:latin typeface="Times New Roman" panose="02020603050405020304" charset="0"/>
                        <a:cs typeface="Times New Roman" panose="02020603050405020304" charset="0"/>
                        <a:sym typeface="+mn-ea"/>
                      </a:endParaRPr>
                    </a:p>
                  </a:txBody>
                  <a:tcPr/>
                </a:tc>
              </a:tr>
            </a:tbl>
          </a:graphicData>
        </a:graphic>
      </p:graphicFrame>
      <p:sp>
        <p:nvSpPr>
          <p:cNvPr id="8" name="文字方塊 7"/>
          <p:cNvSpPr txBox="1"/>
          <p:nvPr/>
        </p:nvSpPr>
        <p:spPr>
          <a:xfrm>
            <a:off x="554990" y="4265295"/>
            <a:ext cx="6328410" cy="1245235"/>
          </a:xfrm>
          <a:prstGeom prst="rect">
            <a:avLst/>
          </a:prstGeom>
          <a:noFill/>
        </p:spPr>
        <p:txBody>
          <a:bodyPr wrap="square" rtlCol="0">
            <a:spAutoFit/>
          </a:bodyPr>
          <a:lstStyle/>
          <a:p>
            <a:pPr>
              <a:lnSpc>
                <a:spcPct val="150000"/>
              </a:lnSpc>
            </a:pPr>
            <a:r>
              <a:rPr lang="zh-TW" altLang="en-US">
                <a:latin typeface="標楷體" panose="03000509000000000000" charset="-120"/>
                <a:ea typeface="標楷體" panose="03000509000000000000" charset="-120"/>
                <a:cs typeface="標楷體" panose="03000509000000000000" charset="-120"/>
              </a:rPr>
              <a:t>　　</a:t>
            </a:r>
            <a:r>
              <a:rPr lang="zh-TW" altLang="en-US" sz="1600">
                <a:latin typeface="標楷體" panose="03000509000000000000" charset="-120"/>
                <a:ea typeface="標楷體" panose="03000509000000000000" charset="-120"/>
                <a:cs typeface="標楷體" panose="03000509000000000000" charset="-120"/>
              </a:rPr>
              <a:t>此銅片在瑕疵判定存在許多不確定性以及品質差異性，故無法得到很好的檢測結果，若能夠提供更多類型的影像資訊與更明確的瑕疵判斷標準，可能可以提高檢測效果。</a:t>
            </a:r>
            <a:endParaRPr lang="zh-TW" altLang="en-US" sz="1600">
              <a:latin typeface="標楷體" panose="03000509000000000000" charset="-120"/>
              <a:ea typeface="標楷體" panose="03000509000000000000" charset="-120"/>
              <a:cs typeface="標楷體" panose="03000509000000000000" charset="-120"/>
            </a:endParaRPr>
          </a:p>
        </p:txBody>
      </p:sp>
      <p:sp>
        <p:nvSpPr>
          <p:cNvPr id="9" name="文字方塊 8"/>
          <p:cNvSpPr txBox="1"/>
          <p:nvPr/>
        </p:nvSpPr>
        <p:spPr>
          <a:xfrm>
            <a:off x="7338060" y="1737995"/>
            <a:ext cx="1009015" cy="337185"/>
          </a:xfrm>
          <a:prstGeom prst="rect">
            <a:avLst/>
          </a:prstGeom>
          <a:solidFill>
            <a:schemeClr val="accent4">
              <a:lumMod val="20000"/>
              <a:lumOff val="80000"/>
            </a:schemeClr>
          </a:solidFill>
        </p:spPr>
        <p:txBody>
          <a:bodyPr wrap="square" rtlCol="0">
            <a:spAutoFit/>
          </a:bodyPr>
          <a:lstStyle/>
          <a:p>
            <a:r>
              <a:rPr lang="zh-TW" altLang="en-US" sz="1600" b="1">
                <a:latin typeface="標楷體" panose="03000509000000000000" charset="-120"/>
                <a:ea typeface="標楷體" panose="03000509000000000000" charset="-120"/>
              </a:rPr>
              <a:t>檢測結果</a:t>
            </a:r>
            <a:endParaRPr lang="zh-TW" altLang="en-US" sz="1600" b="1">
              <a:latin typeface="標楷體" panose="03000509000000000000" charset="-120"/>
              <a:ea typeface="標楷體" panose="03000509000000000000" charset="-120"/>
            </a:endParaRPr>
          </a:p>
        </p:txBody>
      </p:sp>
      <p:sp>
        <p:nvSpPr>
          <p:cNvPr id="10" name="文字方塊 9"/>
          <p:cNvSpPr txBox="1"/>
          <p:nvPr/>
        </p:nvSpPr>
        <p:spPr>
          <a:xfrm>
            <a:off x="7338060" y="3363595"/>
            <a:ext cx="1009015" cy="337185"/>
          </a:xfrm>
          <a:prstGeom prst="rect">
            <a:avLst/>
          </a:prstGeom>
          <a:solidFill>
            <a:schemeClr val="accent6">
              <a:lumMod val="20000"/>
              <a:lumOff val="80000"/>
            </a:schemeClr>
          </a:solidFill>
        </p:spPr>
        <p:txBody>
          <a:bodyPr wrap="square" rtlCol="0">
            <a:spAutoFit/>
          </a:bodyPr>
          <a:lstStyle/>
          <a:p>
            <a:r>
              <a:rPr lang="zh-TW" altLang="en-US" sz="1600" b="1">
                <a:latin typeface="標楷體" panose="03000509000000000000" charset="-120"/>
                <a:ea typeface="標楷體" panose="03000509000000000000" charset="-120"/>
              </a:rPr>
              <a:t>評估指標</a:t>
            </a:r>
            <a:endParaRPr lang="zh-TW" altLang="en-US" sz="1600" b="1">
              <a:latin typeface="標楷體" panose="03000509000000000000" charset="-120"/>
              <a:ea typeface="標楷體" panose="03000509000000000000" charset="-120"/>
            </a:endParaRPr>
          </a:p>
        </p:txBody>
      </p:sp>
      <p:grpSp>
        <p:nvGrpSpPr>
          <p:cNvPr id="17" name="群組 16"/>
          <p:cNvGrpSpPr/>
          <p:nvPr/>
        </p:nvGrpSpPr>
        <p:grpSpPr>
          <a:xfrm>
            <a:off x="554990" y="1737995"/>
            <a:ext cx="5535930" cy="2136775"/>
            <a:chOff x="874" y="2822"/>
            <a:chExt cx="8718" cy="3365"/>
          </a:xfrm>
        </p:grpSpPr>
        <p:pic>
          <p:nvPicPr>
            <p:cNvPr id="14" name="圖片 13" descr="copper_1203-DT_clockrotate-v2_5000epoch_acc"/>
            <p:cNvPicPr>
              <a:picLocks noChangeAspect="1"/>
            </p:cNvPicPr>
            <p:nvPr/>
          </p:nvPicPr>
          <p:blipFill>
            <a:blip r:embed="rId1"/>
            <a:stretch>
              <a:fillRect/>
            </a:stretch>
          </p:blipFill>
          <p:spPr>
            <a:xfrm>
              <a:off x="874" y="3353"/>
              <a:ext cx="4252" cy="2835"/>
            </a:xfrm>
            <a:prstGeom prst="rect">
              <a:avLst/>
            </a:prstGeom>
          </p:spPr>
        </p:pic>
        <p:pic>
          <p:nvPicPr>
            <p:cNvPr id="15" name="圖片 14" descr="copper_1203-DT_clockrotate-v2_5000epoch_loss"/>
            <p:cNvPicPr>
              <a:picLocks noChangeAspect="1"/>
            </p:cNvPicPr>
            <p:nvPr/>
          </p:nvPicPr>
          <p:blipFill>
            <a:blip r:embed="rId2"/>
            <a:stretch>
              <a:fillRect/>
            </a:stretch>
          </p:blipFill>
          <p:spPr>
            <a:xfrm>
              <a:off x="5342" y="3353"/>
              <a:ext cx="4251" cy="2835"/>
            </a:xfrm>
            <a:prstGeom prst="rect">
              <a:avLst/>
            </a:prstGeom>
          </p:spPr>
        </p:pic>
        <p:sp>
          <p:nvSpPr>
            <p:cNvPr id="11" name="文字方塊 10"/>
            <p:cNvSpPr txBox="1"/>
            <p:nvPr/>
          </p:nvSpPr>
          <p:spPr>
            <a:xfrm>
              <a:off x="874" y="2822"/>
              <a:ext cx="3037" cy="531"/>
            </a:xfrm>
            <a:prstGeom prst="rect">
              <a:avLst/>
            </a:prstGeom>
            <a:solidFill>
              <a:schemeClr val="bg1"/>
            </a:solidFill>
          </p:spPr>
          <p:txBody>
            <a:bodyPr wrap="square" rtlCol="0">
              <a:spAutoFit/>
            </a:bodyPr>
            <a:lstStyle/>
            <a:p>
              <a:pPr algn="ctr"/>
              <a:r>
                <a:rPr lang="en-US" altLang="zh-TW" sz="1600" b="1">
                  <a:latin typeface="Times New Roman" panose="02020603050405020304" charset="0"/>
                  <a:ea typeface="標楷體" panose="03000509000000000000" charset="-120"/>
                  <a:cs typeface="Times New Roman" panose="02020603050405020304" charset="0"/>
                </a:rPr>
                <a:t>Training &amp; Loss</a:t>
              </a:r>
              <a:endParaRPr lang="en-US" altLang="zh-TW" sz="1600" b="1">
                <a:latin typeface="Times New Roman" panose="02020603050405020304" charset="0"/>
                <a:ea typeface="標楷體" panose="03000509000000000000" charset="-120"/>
                <a:cs typeface="Times New Roman" panose="02020603050405020304" charset="0"/>
              </a:endParaRPr>
            </a:p>
          </p:txBody>
        </p:sp>
      </p:grpSp>
      <p:sp>
        <p:nvSpPr>
          <p:cNvPr id="3" name="文字方塊 2"/>
          <p:cNvSpPr txBox="1"/>
          <p:nvPr/>
        </p:nvSpPr>
        <p:spPr>
          <a:xfrm>
            <a:off x="554990" y="3968750"/>
            <a:ext cx="859155" cy="368300"/>
          </a:xfrm>
          <a:prstGeom prst="rect">
            <a:avLst/>
          </a:prstGeom>
          <a:solidFill>
            <a:schemeClr val="accent2">
              <a:lumMod val="20000"/>
              <a:lumOff val="80000"/>
            </a:schemeClr>
          </a:solidFill>
        </p:spPr>
        <p:txBody>
          <a:bodyPr wrap="square" rtlCol="0">
            <a:spAutoFit/>
          </a:bodyPr>
          <a:lstStyle/>
          <a:p>
            <a:pPr algn="ctr"/>
            <a:r>
              <a:rPr lang="zh-TW" altLang="en-US" sz="1800" b="1" u="sng">
                <a:latin typeface="標楷體" panose="03000509000000000000" charset="-120"/>
                <a:ea typeface="標楷體" panose="03000509000000000000" charset="-120"/>
              </a:rPr>
              <a:t>結論</a:t>
            </a:r>
            <a:r>
              <a:rPr lang="zh-TW" altLang="en-US" sz="1800" b="1">
                <a:latin typeface="標楷體" panose="03000509000000000000" charset="-120"/>
                <a:ea typeface="標楷體" panose="03000509000000000000" charset="-120"/>
              </a:rPr>
              <a:t> </a:t>
            </a:r>
            <a:r>
              <a:rPr lang="en-US" altLang="zh-TW" sz="1800" b="1">
                <a:latin typeface="標楷體" panose="03000509000000000000" charset="-120"/>
                <a:ea typeface="標楷體" panose="03000509000000000000" charset="-120"/>
              </a:rPr>
              <a:t>:</a:t>
            </a:r>
            <a:endParaRPr lang="en-US" altLang="zh-TW" sz="1800" b="1">
              <a:latin typeface="標楷體" panose="03000509000000000000" charset="-120"/>
              <a:ea typeface="標楷體" panose="03000509000000000000" charset="-120"/>
            </a:endParaRPr>
          </a:p>
        </p:txBody>
      </p:sp>
      <p:sp>
        <p:nvSpPr>
          <p:cNvPr id="12" name="內容版面配置區 11"/>
          <p:cNvSpPr>
            <a:spLocks noGrp="1"/>
          </p:cNvSpPr>
          <p:nvPr>
            <p:ph sz="quarter" idx="11"/>
          </p:nvPr>
        </p:nvSpPr>
        <p:spPr>
          <a:xfrm>
            <a:off x="299720" y="428536"/>
            <a:ext cx="3457575" cy="504825"/>
          </a:xfrm>
        </p:spPr>
        <p:txBody>
          <a:bodyPr/>
          <a:lstStyle/>
          <a:p>
            <a:r>
              <a:rPr lang="zh-TW" altLang="en-US" b="1">
                <a:latin typeface="Times New Roman" panose="02020603050405020304" charset="0"/>
                <a:ea typeface="標楷體" panose="03000509000000000000" charset="-120"/>
                <a:cs typeface="Times New Roman" panose="02020603050405020304" charset="0"/>
              </a:rPr>
              <a:t>銅片瑕疵檢測</a:t>
            </a:r>
            <a:endParaRPr lang="zh-TW" altLang="en-US" b="1">
              <a:latin typeface="Times New Roman" panose="02020603050405020304" charset="0"/>
              <a:ea typeface="標楷體" panose="03000509000000000000" charset="-120"/>
              <a:cs typeface="Times New Roman" panose="02020603050405020304" charset="0"/>
            </a:endParaRPr>
          </a:p>
        </p:txBody>
      </p:sp>
      <p:sp>
        <p:nvSpPr>
          <p:cNvPr id="16" name="內容版面配置區 15"/>
          <p:cNvSpPr>
            <a:spLocks noGrp="1"/>
          </p:cNvSpPr>
          <p:nvPr>
            <p:ph sz="quarter" idx="13"/>
          </p:nvPr>
        </p:nvSpPr>
        <p:spPr>
          <a:xfrm>
            <a:off x="554990" y="970280"/>
            <a:ext cx="1552575" cy="415925"/>
          </a:xfrm>
        </p:spPr>
        <p:txBody>
          <a:bodyPr/>
          <a:lstStyle/>
          <a:p>
            <a:r>
              <a:rPr lang="zh-TW" altLang="en-US" sz="1800" b="1" u="sng">
                <a:latin typeface="Times New Roman" panose="02020603050405020304" charset="0"/>
                <a:ea typeface="標楷體" panose="03000509000000000000" charset="-120"/>
                <a:cs typeface="Times New Roman" panose="02020603050405020304" charset="0"/>
              </a:rPr>
              <a:t>測試結果</a:t>
            </a:r>
            <a:r>
              <a:rPr lang="zh-TW" altLang="en-US" sz="1800" b="1">
                <a:latin typeface="Times New Roman" panose="02020603050405020304" charset="0"/>
                <a:ea typeface="標楷體" panose="03000509000000000000" charset="-120"/>
                <a:cs typeface="Times New Roman" panose="02020603050405020304" charset="0"/>
              </a:rPr>
              <a:t>：</a:t>
            </a:r>
            <a:endParaRPr lang="zh-TW" altLang="en-US" sz="1800">
              <a:latin typeface="Times New Roman" panose="02020603050405020304" charset="0"/>
              <a:ea typeface="標楷體" panose="03000509000000000000" charset="-120"/>
              <a:cs typeface="Times New Roman" panose="020206030504050203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sz="quarter" idx="11"/>
          </p:nvPr>
        </p:nvSpPr>
        <p:spPr>
          <a:xfrm>
            <a:off x="299720" y="428625"/>
            <a:ext cx="4065270" cy="504825"/>
          </a:xfrm>
        </p:spPr>
        <p:txBody>
          <a:bodyPr/>
          <a:lstStyle/>
          <a:p>
            <a:r>
              <a:rPr lang="zh-TW" altLang="en-US" b="1">
                <a:latin typeface="標楷體" panose="03000509000000000000" charset="-120"/>
                <a:ea typeface="標楷體" panose="03000509000000000000" charset="-120"/>
              </a:rPr>
              <a:t>時間序列分類模型調查</a:t>
            </a:r>
            <a:endParaRPr lang="zh-TW" altLang="en-US" b="1">
              <a:latin typeface="標楷體" panose="03000509000000000000" charset="-120"/>
              <a:ea typeface="標楷體" panose="03000509000000000000" charset="-120"/>
            </a:endParaRPr>
          </a:p>
          <a:p>
            <a:endParaRPr lang="zh-TW" altLang="en-US" b="1">
              <a:latin typeface="Times New Roman" panose="02020603050405020304" charset="0"/>
              <a:ea typeface="標楷體" panose="03000509000000000000" charset="-120"/>
              <a:cs typeface="Times New Roman" panose="02020603050405020304" charset="0"/>
            </a:endParaRPr>
          </a:p>
        </p:txBody>
      </p:sp>
      <p:sp>
        <p:nvSpPr>
          <p:cNvPr id="4" name="內容版面配置區 3"/>
          <p:cNvSpPr>
            <a:spLocks noGrp="1"/>
          </p:cNvSpPr>
          <p:nvPr>
            <p:ph sz="quarter" idx="13"/>
          </p:nvPr>
        </p:nvSpPr>
        <p:spPr>
          <a:xfrm>
            <a:off x="540445" y="1035768"/>
            <a:ext cx="8095615" cy="778510"/>
          </a:xfrm>
        </p:spPr>
        <p:txBody>
          <a:bodyPr/>
          <a:lstStyle/>
          <a:p>
            <a:pPr marL="285750" indent="-285750">
              <a:buFont typeface="Arial" panose="020B0604020202020204" pitchFamily="34" charset="0"/>
              <a:buChar char="•"/>
            </a:pPr>
            <a:r>
              <a:rPr lang="zh-TW" altLang="en-US" sz="1800" dirty="0">
                <a:latin typeface="Times New Roman" panose="02020603050405020304" charset="0"/>
                <a:ea typeface="標楷體" panose="03000509000000000000" charset="-120"/>
                <a:cs typeface="Times New Roman" panose="02020603050405020304" charset="0"/>
              </a:rPr>
              <a:t>傳統遞迴神經模型：</a:t>
            </a:r>
            <a:r>
              <a:rPr lang="en-US" altLang="zh-TW" sz="1800" dirty="0">
                <a:latin typeface="Times New Roman" panose="02020603050405020304" charset="0"/>
                <a:ea typeface="標楷體" panose="03000509000000000000" charset="-120"/>
                <a:cs typeface="Times New Roman" panose="02020603050405020304" charset="0"/>
              </a:rPr>
              <a:t>RNN</a:t>
            </a:r>
            <a:r>
              <a:rPr lang="zh-TW" altLang="en-US" sz="1800" dirty="0">
                <a:latin typeface="Times New Roman" panose="02020603050405020304" charset="0"/>
                <a:ea typeface="標楷體" panose="03000509000000000000" charset="-120"/>
                <a:cs typeface="Times New Roman" panose="02020603050405020304" charset="0"/>
              </a:rPr>
              <a:t>、</a:t>
            </a:r>
            <a:r>
              <a:rPr lang="en-US" altLang="zh-TW" sz="1800" dirty="0">
                <a:latin typeface="Times New Roman" panose="02020603050405020304" charset="0"/>
                <a:ea typeface="標楷體" panose="03000509000000000000" charset="-120"/>
                <a:cs typeface="Times New Roman" panose="02020603050405020304" charset="0"/>
              </a:rPr>
              <a:t>LSTM</a:t>
            </a:r>
            <a:r>
              <a:rPr lang="zh-TW" altLang="en-US" sz="1800" dirty="0">
                <a:latin typeface="Times New Roman" panose="02020603050405020304" charset="0"/>
                <a:ea typeface="標楷體" panose="03000509000000000000" charset="-120"/>
                <a:cs typeface="Times New Roman" panose="02020603050405020304" charset="0"/>
              </a:rPr>
              <a:t>、</a:t>
            </a:r>
            <a:r>
              <a:rPr lang="en-US" altLang="zh-TW" sz="1800" dirty="0">
                <a:latin typeface="Times New Roman" panose="02020603050405020304" charset="0"/>
                <a:ea typeface="標楷體" panose="03000509000000000000" charset="-120"/>
                <a:cs typeface="Times New Roman" panose="02020603050405020304" charset="0"/>
              </a:rPr>
              <a:t>GRU</a:t>
            </a:r>
            <a:endParaRPr lang="en-US" altLang="zh-TW" sz="1800" dirty="0">
              <a:latin typeface="Times New Roman" panose="02020603050405020304" charset="0"/>
              <a:ea typeface="標楷體" panose="03000509000000000000" charset="-120"/>
              <a:cs typeface="Times New Roman" panose="02020603050405020304" charset="0"/>
            </a:endParaRPr>
          </a:p>
          <a:p>
            <a:pPr marL="285750" indent="-285750">
              <a:buFont typeface="Arial" panose="020B0604020202020204" pitchFamily="34" charset="0"/>
              <a:buChar char="•"/>
            </a:pPr>
            <a:r>
              <a:rPr lang="zh-TW" altLang="en-US" sz="1800" dirty="0">
                <a:latin typeface="Times New Roman" panose="02020603050405020304" charset="0"/>
                <a:ea typeface="標楷體" panose="03000509000000000000" charset="-120"/>
                <a:cs typeface="Times New Roman" panose="02020603050405020304" charset="0"/>
              </a:rPr>
              <a:t>一維卷積網路：</a:t>
            </a:r>
            <a:r>
              <a:rPr lang="en-US" altLang="zh-TW" sz="1800" dirty="0">
                <a:latin typeface="Times New Roman" panose="02020603050405020304" charset="0"/>
                <a:ea typeface="標楷體" panose="03000509000000000000" charset="-120"/>
                <a:cs typeface="Times New Roman" panose="02020603050405020304" charset="0"/>
              </a:rPr>
              <a:t>TCN</a:t>
            </a:r>
            <a:r>
              <a:rPr lang="zh-TW" altLang="en-US" sz="1800" dirty="0">
                <a:latin typeface="Times New Roman" panose="02020603050405020304" charset="0"/>
                <a:ea typeface="標楷體" panose="03000509000000000000" charset="-120"/>
                <a:cs typeface="Times New Roman" panose="02020603050405020304" charset="0"/>
              </a:rPr>
              <a:t>、InceptionTime</a:t>
            </a:r>
            <a:endParaRPr lang="zh-TW" altLang="en-US" sz="1800" dirty="0">
              <a:latin typeface="Times New Roman" panose="02020603050405020304" charset="0"/>
              <a:ea typeface="標楷體" panose="03000509000000000000" charset="-120"/>
              <a:cs typeface="Times New Roman" panose="02020603050405020304" charset="0"/>
            </a:endParaRPr>
          </a:p>
          <a:p>
            <a:pPr>
              <a:lnSpc>
                <a:spcPct val="150000"/>
              </a:lnSpc>
              <a:buFont typeface="Arial" panose="020B0604020202020204" pitchFamily="34" charset="0"/>
            </a:pPr>
            <a:endParaRPr lang="zh-TW" altLang="en-US" sz="1800" dirty="0">
              <a:latin typeface="Times New Roman" panose="02020603050405020304" charset="0"/>
              <a:ea typeface="標楷體" panose="03000509000000000000" charset="-120"/>
              <a:cs typeface="Times New Roman" panose="02020603050405020304" charset="0"/>
            </a:endParaRPr>
          </a:p>
        </p:txBody>
      </p:sp>
      <p:pic>
        <p:nvPicPr>
          <p:cNvPr id="3" name="圖片 2"/>
          <p:cNvPicPr>
            <a:picLocks noChangeAspect="1"/>
          </p:cNvPicPr>
          <p:nvPr/>
        </p:nvPicPr>
        <p:blipFill>
          <a:blip r:embed="rId1"/>
          <a:stretch>
            <a:fillRect/>
          </a:stretch>
        </p:blipFill>
        <p:spPr>
          <a:xfrm>
            <a:off x="4994881" y="3721927"/>
            <a:ext cx="3568993" cy="1802477"/>
          </a:xfrm>
          <a:prstGeom prst="rect">
            <a:avLst/>
          </a:prstGeom>
        </p:spPr>
      </p:pic>
      <p:pic>
        <p:nvPicPr>
          <p:cNvPr id="5" name="圖片 4"/>
          <p:cNvPicPr>
            <a:picLocks noChangeAspect="1"/>
          </p:cNvPicPr>
          <p:nvPr/>
        </p:nvPicPr>
        <p:blipFill>
          <a:blip r:embed="rId2"/>
          <a:stretch>
            <a:fillRect/>
          </a:stretch>
        </p:blipFill>
        <p:spPr>
          <a:xfrm>
            <a:off x="837190" y="1841064"/>
            <a:ext cx="3751062" cy="1564838"/>
          </a:xfrm>
          <a:prstGeom prst="rect">
            <a:avLst/>
          </a:prstGeom>
        </p:spPr>
      </p:pic>
      <p:pic>
        <p:nvPicPr>
          <p:cNvPr id="6" name="圖片 5"/>
          <p:cNvPicPr>
            <a:picLocks noChangeAspect="1"/>
          </p:cNvPicPr>
          <p:nvPr/>
        </p:nvPicPr>
        <p:blipFill>
          <a:blip r:embed="rId3"/>
          <a:stretch>
            <a:fillRect/>
          </a:stretch>
        </p:blipFill>
        <p:spPr>
          <a:xfrm>
            <a:off x="4941966" y="1842380"/>
            <a:ext cx="3621908" cy="1561247"/>
          </a:xfrm>
          <a:prstGeom prst="rect">
            <a:avLst/>
          </a:prstGeom>
        </p:spPr>
      </p:pic>
      <p:pic>
        <p:nvPicPr>
          <p:cNvPr id="7" name="圖片 6"/>
          <p:cNvPicPr>
            <a:picLocks noChangeAspect="1"/>
          </p:cNvPicPr>
          <p:nvPr/>
        </p:nvPicPr>
        <p:blipFill>
          <a:blip r:embed="rId4"/>
          <a:stretch>
            <a:fillRect/>
          </a:stretch>
        </p:blipFill>
        <p:spPr>
          <a:xfrm>
            <a:off x="832282" y="3706495"/>
            <a:ext cx="3751062" cy="1581001"/>
          </a:xfrm>
          <a:prstGeom prst="rect">
            <a:avLst/>
          </a:prstGeom>
        </p:spPr>
      </p:pic>
      <p:sp>
        <p:nvSpPr>
          <p:cNvPr id="11" name="文字方塊 10"/>
          <p:cNvSpPr txBox="1"/>
          <p:nvPr/>
        </p:nvSpPr>
        <p:spPr>
          <a:xfrm>
            <a:off x="909567" y="3403627"/>
            <a:ext cx="3606308" cy="307777"/>
          </a:xfrm>
          <a:prstGeom prst="rect">
            <a:avLst/>
          </a:prstGeom>
          <a:solidFill>
            <a:schemeClr val="accent6">
              <a:lumMod val="20000"/>
              <a:lumOff val="80000"/>
            </a:schemeClr>
          </a:solidFill>
        </p:spPr>
        <p:txBody>
          <a:bodyPr wrap="square" rtlCol="0">
            <a:spAutoFit/>
          </a:bodyPr>
          <a:lstStyle/>
          <a:p>
            <a:pPr algn="ctr"/>
            <a:r>
              <a:rPr lang="zh-TW" altLang="en-US" sz="1400" dirty="0">
                <a:latin typeface="Times New Roman" panose="02020603050405020304" charset="0"/>
                <a:ea typeface="標楷體" panose="03000509000000000000" charset="-120"/>
                <a:cs typeface="Times New Roman" panose="02020603050405020304" charset="0"/>
              </a:rPr>
              <a:t>隨著時間序列長度增加，TCN 可以更快收斂</a:t>
            </a:r>
            <a:endParaRPr lang="zh-TW" altLang="en-US" sz="1400" dirty="0">
              <a:latin typeface="Times New Roman" panose="02020603050405020304" charset="0"/>
              <a:ea typeface="標楷體" panose="03000509000000000000" charset="-120"/>
              <a:cs typeface="Times New Roman" panose="02020603050405020304" charset="0"/>
            </a:endParaRPr>
          </a:p>
        </p:txBody>
      </p:sp>
      <p:sp>
        <p:nvSpPr>
          <p:cNvPr id="15" name="文字方塊 14"/>
          <p:cNvSpPr txBox="1"/>
          <p:nvPr/>
        </p:nvSpPr>
        <p:spPr>
          <a:xfrm>
            <a:off x="713841" y="5298119"/>
            <a:ext cx="3987943" cy="307777"/>
          </a:xfrm>
          <a:prstGeom prst="rect">
            <a:avLst/>
          </a:prstGeom>
          <a:solidFill>
            <a:schemeClr val="accent6">
              <a:lumMod val="20000"/>
              <a:lumOff val="80000"/>
            </a:schemeClr>
          </a:solidFill>
        </p:spPr>
        <p:txBody>
          <a:bodyPr wrap="square" rtlCol="0">
            <a:spAutoFit/>
          </a:bodyPr>
          <a:lstStyle/>
          <a:p>
            <a:pPr algn="ctr"/>
            <a:r>
              <a:rPr lang="zh-TW" altLang="en-US" sz="1400" dirty="0">
                <a:latin typeface="Times New Roman" panose="02020603050405020304" charset="0"/>
                <a:ea typeface="標楷體" panose="03000509000000000000" charset="-120"/>
                <a:cs typeface="Times New Roman" panose="02020603050405020304" charset="0"/>
              </a:rPr>
              <a:t>隨著迭代次數增加，TCN 可以達到較高的準確率</a:t>
            </a:r>
            <a:endParaRPr lang="zh-TW" altLang="en-US" sz="1400" dirty="0">
              <a:latin typeface="Times New Roman" panose="02020603050405020304" charset="0"/>
              <a:ea typeface="標楷體" panose="03000509000000000000" charset="-120"/>
              <a:cs typeface="Times New Roman" panose="02020603050405020304" charset="0"/>
            </a:endParaRPr>
          </a:p>
        </p:txBody>
      </p:sp>
      <p:sp>
        <p:nvSpPr>
          <p:cNvPr id="16" name="文字方塊 15"/>
          <p:cNvSpPr txBox="1"/>
          <p:nvPr/>
        </p:nvSpPr>
        <p:spPr>
          <a:xfrm>
            <a:off x="5293685" y="3418729"/>
            <a:ext cx="2918469" cy="307777"/>
          </a:xfrm>
          <a:prstGeom prst="rect">
            <a:avLst/>
          </a:prstGeom>
          <a:solidFill>
            <a:schemeClr val="accent6">
              <a:lumMod val="20000"/>
              <a:lumOff val="80000"/>
            </a:schemeClr>
          </a:solidFill>
        </p:spPr>
        <p:txBody>
          <a:bodyPr wrap="square" rtlCol="0">
            <a:spAutoFit/>
          </a:bodyPr>
          <a:lstStyle/>
          <a:p>
            <a:pPr algn="ctr"/>
            <a:r>
              <a:rPr lang="en-US" altLang="zh-TW" sz="1400" dirty="0">
                <a:latin typeface="Times New Roman" panose="02020603050405020304" charset="0"/>
                <a:ea typeface="標楷體" panose="03000509000000000000" charset="-120"/>
                <a:cs typeface="Times New Roman" panose="02020603050405020304" charset="0"/>
              </a:rPr>
              <a:t>TCN</a:t>
            </a:r>
            <a:r>
              <a:rPr lang="zh-TW" altLang="en-US" sz="1400" dirty="0">
                <a:latin typeface="Times New Roman" panose="02020603050405020304" charset="0"/>
                <a:ea typeface="標楷體" panose="03000509000000000000" charset="-120"/>
                <a:cs typeface="Times New Roman" panose="02020603050405020304" charset="0"/>
              </a:rPr>
              <a:t>在效能上也可以吃較少的內存</a:t>
            </a:r>
            <a:endParaRPr lang="zh-TW" altLang="en-US" sz="1400" dirty="0">
              <a:latin typeface="Times New Roman" panose="02020603050405020304" charset="0"/>
              <a:ea typeface="標楷體" panose="03000509000000000000" charset="-120"/>
              <a:cs typeface="Times New Roman" panose="02020603050405020304" charset="0"/>
            </a:endParaRPr>
          </a:p>
        </p:txBody>
      </p:sp>
      <p:sp>
        <p:nvSpPr>
          <p:cNvPr id="8" name="矩形 7"/>
          <p:cNvSpPr/>
          <p:nvPr/>
        </p:nvSpPr>
        <p:spPr>
          <a:xfrm>
            <a:off x="8173293" y="3852788"/>
            <a:ext cx="390581" cy="1656184"/>
          </a:xfrm>
          <a:prstGeom prst="rect">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內容版面配置區 1"/>
          <p:cNvSpPr>
            <a:spLocks noGrp="1"/>
          </p:cNvSpPr>
          <p:nvPr>
            <p:ph sz="quarter" idx="11"/>
          </p:nvPr>
        </p:nvSpPr>
        <p:spPr>
          <a:xfrm>
            <a:off x="323850" y="323850"/>
            <a:ext cx="7153275" cy="504825"/>
          </a:xfrm>
          <a:noFill/>
          <a:ln>
            <a:noFill/>
          </a:ln>
        </p:spPr>
        <p:txBody>
          <a:bodyPr/>
          <a:lstStyle/>
          <a:p>
            <a:pPr marL="0" marR="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lang="en-US" altLang="zh-TW" sz="2800" b="1" dirty="0">
                <a:latin typeface="Times New Roman" panose="02020603050405020304" charset="0"/>
                <a:ea typeface="標楷體" panose="03000509000000000000" charset="-120"/>
                <a:cs typeface="Times New Roman" panose="02020603050405020304" charset="0"/>
                <a:sym typeface="+mn-ea"/>
              </a:rPr>
              <a:t>TCN </a:t>
            </a:r>
            <a:r>
              <a:rPr lang="zh-TW" altLang="en-US" sz="2800" b="1" dirty="0">
                <a:latin typeface="Times New Roman" panose="02020603050405020304" charset="0"/>
                <a:ea typeface="標楷體" panose="03000509000000000000" charset="-120"/>
                <a:cs typeface="Times New Roman" panose="02020603050405020304" charset="0"/>
                <a:sym typeface="+mn-ea"/>
              </a:rPr>
              <a:t>測試、驗證</a:t>
            </a:r>
            <a:r>
              <a:rPr kumimoji="0" lang="en-US" altLang="zh-TW" sz="3200" b="0" i="0" u="none" strike="noStrike" kern="1200" cap="none" spc="0" normalizeH="0" baseline="0" noProof="1">
                <a:solidFill>
                  <a:schemeClr val="tx1"/>
                </a:solidFill>
                <a:latin typeface="Times New Roman" panose="02020603050405020304" charset="0"/>
                <a:ea typeface="標楷體" panose="03000509000000000000" charset="-120"/>
                <a:cs typeface="Times New Roman" panose="02020603050405020304" charset="0"/>
                <a:sym typeface="+mn-ea"/>
              </a:rPr>
              <a:t> </a:t>
            </a:r>
            <a:endParaRPr kumimoji="0" lang="zh-TW" altLang="en-US" sz="3200" b="0" i="0" u="none" strike="noStrike" kern="1200" cap="none" spc="0" normalizeH="0" baseline="0" noProof="1">
              <a:solidFill>
                <a:schemeClr val="tx1"/>
              </a:solidFill>
              <a:latin typeface="Times New Roman" panose="02020603050405020304" charset="0"/>
              <a:ea typeface="標楷體" panose="03000509000000000000" charset="-120"/>
              <a:cs typeface="Times New Roman" panose="02020603050405020304" charset="0"/>
            </a:endParaRPr>
          </a:p>
        </p:txBody>
      </p:sp>
      <p:sp>
        <p:nvSpPr>
          <p:cNvPr id="13314" name="內容版面配置區 3"/>
          <p:cNvSpPr>
            <a:spLocks noGrp="1"/>
          </p:cNvSpPr>
          <p:nvPr>
            <p:ph sz="quarter" idx="13"/>
          </p:nvPr>
        </p:nvSpPr>
        <p:spPr>
          <a:xfrm>
            <a:off x="443230" y="908685"/>
            <a:ext cx="9049385" cy="4105275"/>
          </a:xfrm>
          <a:noFill/>
          <a:ln>
            <a:noFill/>
          </a:ln>
        </p:spPr>
        <p:txBody>
          <a:bodyPr anchor="t" anchorCtr="0"/>
          <a:lstStyle/>
          <a:p>
            <a:pPr marL="285750" indent="-285750">
              <a:lnSpc>
                <a:spcPct val="150000"/>
              </a:lnSpc>
              <a:buFont typeface="Wingdings" panose="05000000000000000000" charset="0"/>
              <a:buChar char="p"/>
            </a:pPr>
            <a:r>
              <a:rPr lang="zh-TW" altLang="en-US" sz="1800" b="1" dirty="0">
                <a:latin typeface="Times New Roman" panose="02020603050405020304" charset="0"/>
                <a:ea typeface="標楷體" panose="03000509000000000000" charset="-120"/>
                <a:cs typeface="Times New Roman" panose="02020603050405020304" charset="0"/>
                <a:sym typeface="+mn-ea"/>
              </a:rPr>
              <a:t>作業員 </a:t>
            </a:r>
            <a:r>
              <a:rPr lang="en-US" altLang="zh-TW" sz="1800" b="1" dirty="0">
                <a:latin typeface="Times New Roman" panose="02020603050405020304" charset="0"/>
                <a:ea typeface="標楷體" panose="03000509000000000000" charset="-120"/>
                <a:cs typeface="Times New Roman" panose="02020603050405020304" charset="0"/>
                <a:sym typeface="+mn-ea"/>
              </a:rPr>
              <a:t>SOP </a:t>
            </a:r>
            <a:r>
              <a:rPr lang="zh-TW" altLang="en-US" sz="1800" b="1" dirty="0">
                <a:latin typeface="Times New Roman" panose="02020603050405020304" charset="0"/>
                <a:ea typeface="標楷體" panose="03000509000000000000" charset="-120"/>
                <a:cs typeface="Times New Roman" panose="02020603050405020304" charset="0"/>
                <a:sym typeface="+mn-ea"/>
              </a:rPr>
              <a:t>之判定</a:t>
            </a:r>
            <a:endParaRPr lang="zh-TW" altLang="en-US" sz="1800" dirty="0">
              <a:latin typeface="Times New Roman" panose="02020603050405020304" charset="0"/>
              <a:ea typeface="標楷體" panose="03000509000000000000" charset="-120"/>
              <a:cs typeface="Times New Roman" panose="02020603050405020304" charset="0"/>
              <a:sym typeface="+mn-ea"/>
            </a:endParaRPr>
          </a:p>
          <a:p>
            <a:pPr>
              <a:lnSpc>
                <a:spcPct val="150000"/>
              </a:lnSpc>
              <a:buFont typeface="Wingdings" panose="05000000000000000000" charset="0"/>
            </a:pPr>
            <a:r>
              <a:rPr lang="zh-TW" altLang="en-US" sz="1700" b="1" u="sng" kern="1200" baseline="0" dirty="0">
                <a:latin typeface="Times New Roman" panose="02020603050405020304" charset="0"/>
                <a:ea typeface="標楷體" panose="03000509000000000000" charset="-120"/>
                <a:cs typeface="+mn-cs"/>
              </a:rPr>
              <a:t>目標</a:t>
            </a:r>
            <a:r>
              <a:rPr lang="zh-TW" altLang="en-US" sz="1700" kern="1200" baseline="0" dirty="0">
                <a:latin typeface="Times New Roman" panose="02020603050405020304" charset="0"/>
                <a:ea typeface="標楷體" panose="03000509000000000000" charset="-120"/>
                <a:cs typeface="+mn-cs"/>
              </a:rPr>
              <a:t>：　　</a:t>
            </a:r>
            <a:endParaRPr lang="zh-TW" altLang="en-US" sz="1700" kern="1200" baseline="0" dirty="0">
              <a:latin typeface="Times New Roman" panose="02020603050405020304" charset="0"/>
              <a:ea typeface="標楷體" panose="03000509000000000000" charset="-120"/>
              <a:cs typeface="+mn-cs"/>
            </a:endParaRPr>
          </a:p>
          <a:p>
            <a:pPr>
              <a:lnSpc>
                <a:spcPct val="150000"/>
              </a:lnSpc>
            </a:pPr>
            <a:r>
              <a:rPr lang="zh-TW" altLang="en-US" sz="1700" kern="1200" baseline="0" dirty="0">
                <a:latin typeface="Times New Roman" panose="02020603050405020304" charset="0"/>
                <a:ea typeface="標楷體" panose="03000509000000000000" charset="-120"/>
                <a:cs typeface="+mn-cs"/>
              </a:rPr>
              <a:t>　　</a:t>
            </a:r>
            <a:r>
              <a:rPr lang="en-US" altLang="zh-TW" sz="1700" kern="1200" baseline="0" dirty="0">
                <a:latin typeface="Times New Roman" panose="02020603050405020304" charset="0"/>
                <a:ea typeface="標楷體" panose="03000509000000000000" charset="-120"/>
                <a:cs typeface="+mn-cs"/>
              </a:rPr>
              <a:t>TCN (Temporal Convolution Network) </a:t>
            </a:r>
            <a:r>
              <a:rPr lang="zh-TW" altLang="en-US" sz="1700" kern="1200" baseline="0" dirty="0">
                <a:latin typeface="Times New Roman" panose="02020603050405020304" charset="0"/>
                <a:ea typeface="標楷體" panose="03000509000000000000" charset="-120"/>
                <a:cs typeface="+mn-cs"/>
              </a:rPr>
              <a:t>為一</a:t>
            </a:r>
            <a:r>
              <a:rPr lang="zh-TW" altLang="en-US" sz="1700" dirty="0">
                <a:latin typeface="Times New Roman" panose="02020603050405020304" charset="0"/>
                <a:ea typeface="標楷體" panose="03000509000000000000" charset="-120"/>
                <a:cs typeface="+mn-cs"/>
                <a:sym typeface="+mn-ea"/>
              </a:rPr>
              <a:t>時序性的一維模型，主要可以解決時序模式的識別與分類。</a:t>
            </a:r>
            <a:r>
              <a:rPr lang="zh-TW" altLang="en-US" sz="1700" kern="1200" baseline="0" dirty="0">
                <a:latin typeface="Times New Roman" panose="02020603050405020304" charset="0"/>
                <a:ea typeface="標楷體" panose="03000509000000000000" charset="-120"/>
                <a:cs typeface="+mn-cs"/>
              </a:rPr>
              <a:t>因此，期望將其導入人工數位監測系統，對於作業員作業時，其透過 </a:t>
            </a:r>
            <a:r>
              <a:rPr lang="en-US" altLang="zh-TW" sz="1700" kern="1200" baseline="0" dirty="0">
                <a:latin typeface="Times New Roman" panose="02020603050405020304" charset="0"/>
                <a:ea typeface="標楷體" panose="03000509000000000000" charset="-120"/>
                <a:cs typeface="+mn-cs"/>
              </a:rPr>
              <a:t>YOLOR </a:t>
            </a:r>
            <a:r>
              <a:rPr lang="zh-TW" altLang="en-US" sz="1700" kern="1200" baseline="0" dirty="0">
                <a:latin typeface="Times New Roman" panose="02020603050405020304" charset="0"/>
                <a:ea typeface="標楷體" panose="03000509000000000000" charset="-120"/>
                <a:cs typeface="+mn-cs"/>
              </a:rPr>
              <a:t>所檢測出的作業員左右手以及產品之間的相對位置，進行行為動作以及 </a:t>
            </a:r>
            <a:r>
              <a:rPr lang="en-US" altLang="zh-TW" sz="1700" kern="1200" baseline="0" dirty="0">
                <a:latin typeface="Times New Roman" panose="02020603050405020304" charset="0"/>
                <a:ea typeface="標楷體" panose="03000509000000000000" charset="-120"/>
                <a:cs typeface="+mn-cs"/>
              </a:rPr>
              <a:t>SOP </a:t>
            </a:r>
            <a:r>
              <a:rPr lang="zh-TW" altLang="en-US" sz="1700" kern="1200" baseline="0" dirty="0">
                <a:latin typeface="Times New Roman" panose="02020603050405020304" charset="0"/>
                <a:ea typeface="標楷體" panose="03000509000000000000" charset="-120"/>
                <a:cs typeface="+mn-cs"/>
              </a:rPr>
              <a:t>的判定與</a:t>
            </a:r>
            <a:r>
              <a:rPr lang="zh-TW" altLang="en-US" sz="1700" kern="1200" baseline="0" dirty="0">
                <a:latin typeface="Times New Roman" panose="02020603050405020304" charset="0"/>
                <a:ea typeface="標楷體" panose="03000509000000000000" charset="-120"/>
                <a:cs typeface="+mn-cs"/>
              </a:rPr>
              <a:t>優化。</a:t>
            </a:r>
            <a:r>
              <a:rPr lang="en-US" altLang="zh-TW" sz="1700" kern="1200" baseline="0" dirty="0">
                <a:latin typeface="Arial Unicode MS" pitchFamily="34" charset="-120"/>
                <a:ea typeface="Arial Unicode MS" pitchFamily="34" charset="-120"/>
                <a:cs typeface="+mn-cs"/>
              </a:rPr>
              <a:t> </a:t>
            </a:r>
            <a:endParaRPr lang="en-US" altLang="zh-TW" sz="1700" kern="1200" baseline="0" dirty="0">
              <a:latin typeface="Arial Unicode MS" pitchFamily="34" charset="-120"/>
              <a:ea typeface="Arial Unicode MS" pitchFamily="34" charset="-120"/>
              <a:cs typeface="+mn-cs"/>
            </a:endParaRPr>
          </a:p>
        </p:txBody>
      </p:sp>
      <p:sp>
        <p:nvSpPr>
          <p:cNvPr id="13315" name="投影片編號版面配置區 4"/>
          <p:cNvSpPr>
            <a:spLocks noGrp="1"/>
          </p:cNvSpPr>
          <p:nvPr>
            <p:ph type="sldNum" sz="quarter" idx="4"/>
          </p:nvPr>
        </p:nvSpPr>
        <p:spPr>
          <a:xfrm>
            <a:off x="7035800" y="4874895"/>
            <a:ext cx="2268538" cy="325438"/>
          </a:xfrm>
          <a:noFill/>
          <a:ln>
            <a:noFill/>
          </a:ln>
        </p:spPr>
        <p:txBody>
          <a:bodyPr anchor="t" anchorCtr="0"/>
          <a:lstStyle/>
          <a:p>
            <a:pPr algn="r"/>
            <a:fld id="{9A0DB2DC-4C9A-4742-B13C-FB6460FD3503}" type="slidenum">
              <a:rPr lang="zh-TW" altLang="en-US" sz="1200" dirty="0">
                <a:solidFill>
                  <a:srgbClr val="7F7F7F"/>
                </a:solidFill>
                <a:latin typeface="Calibri" panose="020F0502020204030204" pitchFamily="34" charset="0"/>
                <a:ea typeface="新細明體" panose="02020500000000000000" pitchFamily="18" charset="-120"/>
              </a:rPr>
            </a:fld>
            <a:endParaRPr lang="zh-TW" altLang="en-US" sz="1200" dirty="0">
              <a:solidFill>
                <a:srgbClr val="7F7F7F"/>
              </a:solidFill>
              <a:latin typeface="Calibri" panose="020F0502020204030204" pitchFamily="34" charset="0"/>
              <a:ea typeface="新細明體" panose="02020500000000000000" pitchFamily="18" charset="-120"/>
            </a:endParaRPr>
          </a:p>
        </p:txBody>
      </p:sp>
      <p:pic>
        <p:nvPicPr>
          <p:cNvPr id="2" name="圖片 1" descr="41830054-10e56fda-7871-11e8-8591-4fa46680c17f"/>
          <p:cNvPicPr>
            <a:picLocks noChangeAspect="1"/>
          </p:cNvPicPr>
          <p:nvPr/>
        </p:nvPicPr>
        <p:blipFill>
          <a:blip r:embed="rId1"/>
          <a:stretch>
            <a:fillRect/>
          </a:stretch>
        </p:blipFill>
        <p:spPr>
          <a:xfrm>
            <a:off x="3970655" y="3937635"/>
            <a:ext cx="2119630" cy="1263015"/>
          </a:xfrm>
          <a:prstGeom prst="rect">
            <a:avLst/>
          </a:prstGeom>
        </p:spPr>
      </p:pic>
      <p:sp>
        <p:nvSpPr>
          <p:cNvPr id="3" name="文字方塊 2"/>
          <p:cNvSpPr txBox="1"/>
          <p:nvPr/>
        </p:nvSpPr>
        <p:spPr>
          <a:xfrm>
            <a:off x="323850" y="3177540"/>
            <a:ext cx="3134360" cy="521970"/>
          </a:xfrm>
          <a:prstGeom prst="rect">
            <a:avLst/>
          </a:prstGeom>
          <a:solidFill>
            <a:schemeClr val="accent1">
              <a:lumMod val="20000"/>
              <a:lumOff val="80000"/>
            </a:schemeClr>
          </a:solidFill>
        </p:spPr>
        <p:txBody>
          <a:bodyPr wrap="square" rtlCol="0">
            <a:spAutoFit/>
          </a:bodyPr>
          <a:lstStyle/>
          <a:p>
            <a:pPr algn="ctr"/>
            <a:r>
              <a:rPr lang="zh-TW" altLang="en-US" sz="1400" b="1">
                <a:latin typeface="標楷體" panose="03000509000000000000" charset="-120"/>
                <a:ea typeface="標楷體" panose="03000509000000000000" charset="-120"/>
              </a:rPr>
              <a:t>時序性一維資料</a:t>
            </a:r>
            <a:endParaRPr lang="zh-TW" altLang="en-US" sz="1400" b="1">
              <a:latin typeface="標楷體" panose="03000509000000000000" charset="-120"/>
              <a:ea typeface="標楷體" panose="03000509000000000000" charset="-120"/>
            </a:endParaRPr>
          </a:p>
          <a:p>
            <a:pPr algn="ctr"/>
            <a:r>
              <a:rPr lang="en-US" altLang="zh-TW" sz="1400" b="1">
                <a:latin typeface="標楷體" panose="03000509000000000000" charset="-120"/>
                <a:ea typeface="標楷體" panose="03000509000000000000" charset="-120"/>
              </a:rPr>
              <a:t>-&gt; </a:t>
            </a:r>
            <a:r>
              <a:rPr lang="zh-TW" altLang="en-US" sz="1400" b="1">
                <a:latin typeface="標楷體" panose="03000509000000000000" charset="-120"/>
                <a:ea typeface="標楷體" panose="03000509000000000000" charset="-120"/>
              </a:rPr>
              <a:t>作業員左右手與產品相對位置座標</a:t>
            </a:r>
            <a:endParaRPr lang="zh-TW" altLang="en-US" sz="1400" b="1">
              <a:latin typeface="標楷體" panose="03000509000000000000" charset="-120"/>
              <a:ea typeface="標楷體" panose="03000509000000000000" charset="-120"/>
            </a:endParaRPr>
          </a:p>
        </p:txBody>
      </p:sp>
      <p:sp>
        <p:nvSpPr>
          <p:cNvPr id="4" name="文字方塊 3"/>
          <p:cNvSpPr txBox="1"/>
          <p:nvPr/>
        </p:nvSpPr>
        <p:spPr>
          <a:xfrm>
            <a:off x="4294505" y="3261995"/>
            <a:ext cx="1346200" cy="352425"/>
          </a:xfrm>
          <a:prstGeom prst="rect">
            <a:avLst/>
          </a:prstGeom>
          <a:solidFill>
            <a:schemeClr val="accent1">
              <a:lumMod val="20000"/>
              <a:lumOff val="80000"/>
            </a:schemeClr>
          </a:solidFill>
        </p:spPr>
        <p:txBody>
          <a:bodyPr wrap="square" rtlCol="0">
            <a:spAutoFit/>
          </a:bodyPr>
          <a:lstStyle/>
          <a:p>
            <a:pPr algn="ctr"/>
            <a:r>
              <a:rPr lang="en-US" altLang="zh-TW" sz="1700" b="1">
                <a:latin typeface="Times New Roman" panose="02020603050405020304" charset="0"/>
                <a:cs typeface="Times New Roman" panose="02020603050405020304" charset="0"/>
              </a:rPr>
              <a:t>TCN model</a:t>
            </a:r>
            <a:endParaRPr lang="en-US" altLang="zh-TW" sz="1700" b="1">
              <a:latin typeface="Times New Roman" panose="02020603050405020304" charset="0"/>
              <a:cs typeface="Times New Roman" panose="02020603050405020304" charset="0"/>
            </a:endParaRPr>
          </a:p>
        </p:txBody>
      </p:sp>
      <p:sp>
        <p:nvSpPr>
          <p:cNvPr id="5" name="文字方塊 4"/>
          <p:cNvSpPr txBox="1"/>
          <p:nvPr/>
        </p:nvSpPr>
        <p:spPr>
          <a:xfrm>
            <a:off x="7477125" y="3261995"/>
            <a:ext cx="1104265" cy="352425"/>
          </a:xfrm>
          <a:prstGeom prst="rect">
            <a:avLst/>
          </a:prstGeom>
          <a:solidFill>
            <a:schemeClr val="accent2">
              <a:lumMod val="20000"/>
              <a:lumOff val="80000"/>
            </a:schemeClr>
          </a:solidFill>
        </p:spPr>
        <p:txBody>
          <a:bodyPr wrap="square" rtlCol="0">
            <a:spAutoFit/>
          </a:bodyPr>
          <a:lstStyle/>
          <a:p>
            <a:pPr algn="ctr"/>
            <a:r>
              <a:rPr lang="zh-TW" altLang="en-US" sz="1700" b="1">
                <a:latin typeface="標楷體" panose="03000509000000000000" charset="-120"/>
                <a:ea typeface="標楷體" panose="03000509000000000000" charset="-120"/>
              </a:rPr>
              <a:t>動作判定</a:t>
            </a:r>
            <a:endParaRPr lang="zh-TW" altLang="en-US" sz="1700" b="1">
              <a:latin typeface="標楷體" panose="03000509000000000000" charset="-120"/>
              <a:ea typeface="標楷體" panose="03000509000000000000" charset="-120"/>
            </a:endParaRPr>
          </a:p>
        </p:txBody>
      </p:sp>
      <p:pic>
        <p:nvPicPr>
          <p:cNvPr id="6" name="圖片 5"/>
          <p:cNvPicPr>
            <a:picLocks noChangeAspect="1"/>
          </p:cNvPicPr>
          <p:nvPr/>
        </p:nvPicPr>
        <p:blipFill>
          <a:blip r:embed="rId2"/>
          <a:stretch>
            <a:fillRect/>
          </a:stretch>
        </p:blipFill>
        <p:spPr>
          <a:xfrm>
            <a:off x="554355" y="3762375"/>
            <a:ext cx="2673350" cy="1652905"/>
          </a:xfrm>
          <a:prstGeom prst="rect">
            <a:avLst/>
          </a:prstGeom>
        </p:spPr>
      </p:pic>
      <p:sp>
        <p:nvSpPr>
          <p:cNvPr id="7" name="向右箭號 6"/>
          <p:cNvSpPr/>
          <p:nvPr/>
        </p:nvSpPr>
        <p:spPr>
          <a:xfrm>
            <a:off x="3458210" y="4469130"/>
            <a:ext cx="287655" cy="2159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 name="向右箭號 7"/>
          <p:cNvSpPr/>
          <p:nvPr/>
        </p:nvSpPr>
        <p:spPr>
          <a:xfrm>
            <a:off x="6307455" y="4460875"/>
            <a:ext cx="287655" cy="2159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a:blip r:embed="rId3"/>
          <a:srcRect l="2348" b="3154"/>
          <a:stretch>
            <a:fillRect/>
          </a:stretch>
        </p:blipFill>
        <p:spPr>
          <a:xfrm>
            <a:off x="6772275" y="3691255"/>
            <a:ext cx="2532380" cy="1756410"/>
          </a:xfrm>
          <a:prstGeom prst="rect">
            <a:avLst/>
          </a:prstGeom>
        </p:spPr>
      </p:pic>
      <p:sp>
        <p:nvSpPr>
          <p:cNvPr id="10" name="橢圓 9"/>
          <p:cNvSpPr/>
          <p:nvPr/>
        </p:nvSpPr>
        <p:spPr>
          <a:xfrm>
            <a:off x="6574790" y="3618230"/>
            <a:ext cx="1086485" cy="351155"/>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圓角化同側角落矩形 44"/>
          <p:cNvSpPr/>
          <p:nvPr/>
        </p:nvSpPr>
        <p:spPr>
          <a:xfrm>
            <a:off x="420370" y="2072640"/>
            <a:ext cx="8881110" cy="3300095"/>
          </a:xfrm>
          <a:prstGeom prst="round2SameRect">
            <a:avLst/>
          </a:prstGeom>
          <a:pattFill prst="dotGrid">
            <a:fgClr>
              <a:schemeClr val="accent3">
                <a:lumMod val="60000"/>
                <a:lumOff val="40000"/>
              </a:schemeClr>
            </a:fgClr>
            <a:bgClr>
              <a:schemeClr val="bg1">
                <a:lumMod val="95000"/>
              </a:schemeClr>
            </a:bgClr>
          </a:pattFill>
          <a:ln w="28575" cmpd="dbl">
            <a:solidFill>
              <a:schemeClr val="accent3">
                <a:lumMod val="75000"/>
              </a:schemeClr>
            </a:solidFill>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p>
        </p:txBody>
      </p:sp>
      <p:sp>
        <p:nvSpPr>
          <p:cNvPr id="7170" name="內容版面配置區 1"/>
          <p:cNvSpPr>
            <a:spLocks noGrp="1"/>
          </p:cNvSpPr>
          <p:nvPr>
            <p:ph sz="quarter" idx="11"/>
          </p:nvPr>
        </p:nvSpPr>
        <p:spPr>
          <a:xfrm>
            <a:off x="323850" y="323850"/>
            <a:ext cx="7153275" cy="504825"/>
          </a:xfrm>
          <a:noFill/>
          <a:ln>
            <a:noFill/>
          </a:ln>
        </p:spPr>
        <p:txBody>
          <a:bodyPr/>
          <a:lstStyle/>
          <a:p>
            <a:pPr marL="0" marR="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lang="en-US" altLang="zh-TW" sz="2800" b="1" dirty="0">
                <a:latin typeface="Times New Roman" panose="02020603050405020304" charset="0"/>
                <a:ea typeface="標楷體" panose="03000509000000000000" charset="-120"/>
                <a:cs typeface="Times New Roman" panose="02020603050405020304" charset="0"/>
                <a:sym typeface="+mn-ea"/>
              </a:rPr>
              <a:t>TCN </a:t>
            </a:r>
            <a:r>
              <a:rPr lang="zh-TW" altLang="en-US" sz="2800" b="1" dirty="0">
                <a:latin typeface="Times New Roman" panose="02020603050405020304" charset="0"/>
                <a:ea typeface="標楷體" panose="03000509000000000000" charset="-120"/>
                <a:cs typeface="Times New Roman" panose="02020603050405020304" charset="0"/>
                <a:sym typeface="+mn-ea"/>
              </a:rPr>
              <a:t>測試、驗證</a:t>
            </a:r>
            <a:r>
              <a:rPr kumimoji="0" lang="en-US" altLang="zh-TW" sz="3200" b="0" i="0" u="none" strike="noStrike" kern="1200" cap="none" spc="0" normalizeH="0" baseline="0" noProof="1">
                <a:solidFill>
                  <a:schemeClr val="tx1"/>
                </a:solidFill>
                <a:latin typeface="Times New Roman" panose="02020603050405020304" charset="0"/>
                <a:ea typeface="標楷體" panose="03000509000000000000" charset="-120"/>
                <a:cs typeface="Times New Roman" panose="02020603050405020304" charset="0"/>
                <a:sym typeface="+mn-ea"/>
              </a:rPr>
              <a:t> </a:t>
            </a:r>
            <a:endParaRPr kumimoji="0" lang="zh-TW" altLang="en-US" sz="3200" b="0" i="0" u="none" strike="noStrike" kern="1200" cap="none" spc="0" normalizeH="0" baseline="0" noProof="1">
              <a:solidFill>
                <a:schemeClr val="tx1"/>
              </a:solidFill>
              <a:latin typeface="Times New Roman" panose="02020603050405020304" charset="0"/>
              <a:ea typeface="標楷體" panose="03000509000000000000" charset="-120"/>
              <a:cs typeface="Times New Roman" panose="02020603050405020304" charset="0"/>
            </a:endParaRPr>
          </a:p>
        </p:txBody>
      </p:sp>
      <p:sp>
        <p:nvSpPr>
          <p:cNvPr id="13314" name="內容版面配置區 3"/>
          <p:cNvSpPr>
            <a:spLocks noGrp="1"/>
          </p:cNvSpPr>
          <p:nvPr>
            <p:ph sz="quarter" idx="13"/>
          </p:nvPr>
        </p:nvSpPr>
        <p:spPr>
          <a:xfrm>
            <a:off x="443230" y="989330"/>
            <a:ext cx="9049385" cy="1014730"/>
          </a:xfrm>
          <a:noFill/>
          <a:ln>
            <a:noFill/>
          </a:ln>
        </p:spPr>
        <p:txBody>
          <a:bodyPr anchor="t" anchorCtr="0"/>
          <a:lstStyle/>
          <a:p>
            <a:pPr marL="285750" indent="-285750">
              <a:lnSpc>
                <a:spcPct val="150000"/>
              </a:lnSpc>
              <a:buFont typeface="Wingdings" panose="05000000000000000000" charset="0"/>
              <a:buChar char="p"/>
            </a:pPr>
            <a:r>
              <a:rPr lang="zh-TW" altLang="en-US" sz="1800" b="1" dirty="0">
                <a:latin typeface="Times New Roman" panose="02020603050405020304" charset="0"/>
                <a:ea typeface="標楷體" panose="03000509000000000000" charset="-120"/>
                <a:cs typeface="Times New Roman" panose="02020603050405020304" charset="0"/>
                <a:sym typeface="+mn-ea"/>
              </a:rPr>
              <a:t>作業員 </a:t>
            </a:r>
            <a:r>
              <a:rPr lang="en-US" altLang="zh-TW" sz="1800" b="1" dirty="0">
                <a:latin typeface="Times New Roman" panose="02020603050405020304" charset="0"/>
                <a:ea typeface="標楷體" panose="03000509000000000000" charset="-120"/>
                <a:cs typeface="Times New Roman" panose="02020603050405020304" charset="0"/>
                <a:sym typeface="+mn-ea"/>
              </a:rPr>
              <a:t>SOP </a:t>
            </a:r>
            <a:r>
              <a:rPr lang="zh-TW" altLang="en-US" sz="1800" b="1" dirty="0">
                <a:latin typeface="Times New Roman" panose="02020603050405020304" charset="0"/>
                <a:ea typeface="標楷體" panose="03000509000000000000" charset="-120"/>
                <a:cs typeface="Times New Roman" panose="02020603050405020304" charset="0"/>
                <a:sym typeface="+mn-ea"/>
              </a:rPr>
              <a:t>之判定</a:t>
            </a:r>
            <a:endParaRPr lang="zh-TW" altLang="en-US" sz="1800" b="1" dirty="0">
              <a:latin typeface="Times New Roman" panose="02020603050405020304" charset="0"/>
              <a:ea typeface="標楷體" panose="03000509000000000000" charset="-120"/>
              <a:cs typeface="Times New Roman" panose="02020603050405020304" charset="0"/>
              <a:sym typeface="+mn-ea"/>
            </a:endParaRPr>
          </a:p>
          <a:p>
            <a:pPr marL="742950" lvl="1" indent="-285750">
              <a:lnSpc>
                <a:spcPct val="150000"/>
              </a:lnSpc>
              <a:buFont typeface="Arial" panose="020B0604020202020204" pitchFamily="34" charset="0"/>
              <a:buChar char="•"/>
            </a:pPr>
            <a:r>
              <a:rPr lang="zh-TW" altLang="en-US" sz="1600" kern="1200" baseline="0" dirty="0">
                <a:latin typeface="Times New Roman" panose="02020603050405020304" charset="0"/>
                <a:ea typeface="標楷體" panose="03000509000000000000" charset="-120"/>
                <a:cs typeface="Times New Roman" panose="02020603050405020304" charset="0"/>
                <a:sym typeface="+mn-ea"/>
              </a:rPr>
              <a:t>共測試與驗證重慶人工數位站 </a:t>
            </a:r>
            <a:r>
              <a:rPr lang="en-US" altLang="zh-TW" sz="1600" kern="1200" baseline="0" dirty="0">
                <a:latin typeface="Times New Roman" panose="02020603050405020304" charset="0"/>
                <a:ea typeface="標楷體" panose="03000509000000000000" charset="-120"/>
                <a:cs typeface="Times New Roman" panose="02020603050405020304" charset="0"/>
                <a:sym typeface="+mn-ea"/>
              </a:rPr>
              <a:t>BN01 </a:t>
            </a:r>
            <a:r>
              <a:rPr lang="zh-TW" altLang="en-US" sz="1600" kern="1200" baseline="0" dirty="0">
                <a:latin typeface="Times New Roman" panose="02020603050405020304" charset="0"/>
                <a:ea typeface="標楷體" panose="03000509000000000000" charset="-120"/>
                <a:cs typeface="Times New Roman" panose="02020603050405020304" charset="0"/>
                <a:sym typeface="+mn-ea"/>
              </a:rPr>
              <a:t>線中 </a:t>
            </a:r>
            <a:r>
              <a:rPr lang="en-US" altLang="zh-TW" sz="1600" b="1" u="sng" kern="1200" baseline="0" dirty="0">
                <a:latin typeface="Times New Roman" panose="02020603050405020304" charset="0"/>
                <a:ea typeface="標楷體" panose="03000509000000000000" charset="-120"/>
                <a:cs typeface="Times New Roman" panose="02020603050405020304" charset="0"/>
                <a:sym typeface="+mn-ea"/>
              </a:rPr>
              <a:t>ASSY10</a:t>
            </a:r>
            <a:r>
              <a:rPr lang="zh-TW" altLang="en-US" sz="1600" kern="1200" baseline="0" dirty="0">
                <a:latin typeface="Times New Roman" panose="02020603050405020304" charset="0"/>
                <a:ea typeface="標楷體" panose="03000509000000000000" charset="-120"/>
                <a:cs typeface="Times New Roman" panose="02020603050405020304" charset="0"/>
                <a:sym typeface="+mn-ea"/>
              </a:rPr>
              <a:t>、</a:t>
            </a:r>
            <a:r>
              <a:rPr lang="en-US" altLang="zh-TW" sz="1600" b="1" u="sng" kern="1200" baseline="0" dirty="0">
                <a:latin typeface="Times New Roman" panose="02020603050405020304" charset="0"/>
                <a:ea typeface="標楷體" panose="03000509000000000000" charset="-120"/>
                <a:cs typeface="Times New Roman" panose="02020603050405020304" charset="0"/>
                <a:sym typeface="+mn-ea"/>
              </a:rPr>
              <a:t>ASSY13</a:t>
            </a:r>
            <a:r>
              <a:rPr lang="zh-TW" altLang="en-US" sz="1600" kern="1200" baseline="0" dirty="0">
                <a:latin typeface="Times New Roman" panose="02020603050405020304" charset="0"/>
                <a:ea typeface="標楷體" panose="03000509000000000000" charset="-120"/>
                <a:cs typeface="Times New Roman" panose="02020603050405020304" charset="0"/>
                <a:sym typeface="+mn-ea"/>
              </a:rPr>
              <a:t>、</a:t>
            </a:r>
            <a:r>
              <a:rPr lang="en-US" altLang="zh-TW" sz="1600" b="1" u="sng" kern="1200" baseline="0" dirty="0">
                <a:latin typeface="Times New Roman" panose="02020603050405020304" charset="0"/>
                <a:ea typeface="標楷體" panose="03000509000000000000" charset="-120"/>
                <a:cs typeface="Times New Roman" panose="02020603050405020304" charset="0"/>
                <a:sym typeface="+mn-ea"/>
              </a:rPr>
              <a:t>LCD4</a:t>
            </a:r>
            <a:r>
              <a:rPr lang="en-US" altLang="zh-TW" sz="1600" kern="1200" baseline="0" dirty="0">
                <a:latin typeface="Times New Roman" panose="02020603050405020304" charset="0"/>
                <a:ea typeface="標楷體" panose="03000509000000000000" charset="-120"/>
                <a:cs typeface="Times New Roman" panose="02020603050405020304" charset="0"/>
                <a:sym typeface="+mn-ea"/>
              </a:rPr>
              <a:t> </a:t>
            </a:r>
            <a:r>
              <a:rPr lang="zh-TW" altLang="en-US" sz="1600" kern="1200" baseline="0" dirty="0">
                <a:latin typeface="Times New Roman" panose="02020603050405020304" charset="0"/>
                <a:ea typeface="標楷體" panose="03000509000000000000" charset="-120"/>
                <a:cs typeface="Times New Roman" panose="02020603050405020304" charset="0"/>
                <a:sym typeface="+mn-ea"/>
              </a:rPr>
              <a:t>三個站別。</a:t>
            </a:r>
            <a:endParaRPr lang="zh-TW" altLang="en-US" sz="1600" kern="1200" baseline="0" dirty="0">
              <a:latin typeface="Times New Roman" panose="02020603050405020304" charset="0"/>
              <a:ea typeface="標楷體" panose="03000509000000000000" charset="-120"/>
              <a:cs typeface="Times New Roman" panose="02020603050405020304" charset="0"/>
              <a:sym typeface="+mn-ea"/>
            </a:endParaRPr>
          </a:p>
        </p:txBody>
      </p:sp>
      <p:sp>
        <p:nvSpPr>
          <p:cNvPr id="33" name="文字方塊 32"/>
          <p:cNvSpPr txBox="1"/>
          <p:nvPr/>
        </p:nvSpPr>
        <p:spPr>
          <a:xfrm>
            <a:off x="2486660" y="3122295"/>
            <a:ext cx="1592580" cy="1322070"/>
          </a:xfrm>
          <a:prstGeom prst="rect">
            <a:avLst/>
          </a:prstGeom>
          <a:noFill/>
        </p:spPr>
        <p:txBody>
          <a:bodyPr wrap="square" rtlCol="0">
            <a:spAutoFit/>
          </a:bodyPr>
          <a:lstStyle/>
          <a:p>
            <a:pPr marL="285750" indent="-285750">
              <a:buFont typeface="Arial" panose="020B0604020202020204" pitchFamily="34" charset="0"/>
              <a:buChar char="•"/>
            </a:pPr>
            <a:r>
              <a:rPr lang="zh-TW" altLang="en-US" sz="1600">
                <a:latin typeface="Times New Roman" panose="02020603050405020304" charset="0"/>
                <a:ea typeface="標楷體" panose="03000509000000000000" charset="-120"/>
                <a:cs typeface="Times New Roman" panose="02020603050405020304" charset="0"/>
              </a:rPr>
              <a:t>各 </a:t>
            </a:r>
            <a:r>
              <a:rPr lang="en-US" altLang="zh-TW" sz="1600">
                <a:latin typeface="Times New Roman" panose="02020603050405020304" charset="0"/>
                <a:ea typeface="標楷體" panose="03000509000000000000" charset="-120"/>
                <a:cs typeface="Times New Roman" panose="02020603050405020304" charset="0"/>
              </a:rPr>
              <a:t>SOP </a:t>
            </a:r>
            <a:r>
              <a:rPr lang="zh-TW" altLang="en-US" sz="1600">
                <a:latin typeface="Times New Roman" panose="02020603050405020304" charset="0"/>
                <a:ea typeface="標楷體" panose="03000509000000000000" charset="-120"/>
                <a:cs typeface="Times New Roman" panose="02020603050405020304" charset="0"/>
              </a:rPr>
              <a:t>動作影片分類。</a:t>
            </a:r>
            <a:endParaRPr lang="zh-TW" altLang="en-US" sz="1600">
              <a:latin typeface="Times New Roman" panose="02020603050405020304" charset="0"/>
              <a:ea typeface="標楷體" panose="03000509000000000000" charset="-120"/>
              <a:cs typeface="Times New Roman" panose="02020603050405020304" charset="0"/>
            </a:endParaRPr>
          </a:p>
          <a:p>
            <a:pPr marL="285750" indent="-285750">
              <a:buFont typeface="Arial" panose="020B0604020202020204" pitchFamily="34" charset="0"/>
              <a:buChar char="•"/>
            </a:pPr>
            <a:r>
              <a:rPr lang="zh-TW" altLang="en-US" sz="1600">
                <a:latin typeface="Times New Roman" panose="02020603050405020304" charset="0"/>
                <a:ea typeface="標楷體" panose="03000509000000000000" charset="-120"/>
                <a:cs typeface="Times New Roman" panose="02020603050405020304" charset="0"/>
              </a:rPr>
              <a:t>取得雙手與產品的相對位置座標。</a:t>
            </a:r>
            <a:endParaRPr lang="zh-TW" altLang="en-US" sz="1600">
              <a:latin typeface="Times New Roman" panose="02020603050405020304" charset="0"/>
              <a:ea typeface="標楷體" panose="03000509000000000000" charset="-120"/>
              <a:cs typeface="Times New Roman" panose="02020603050405020304" charset="0"/>
            </a:endParaRPr>
          </a:p>
        </p:txBody>
      </p:sp>
      <p:sp>
        <p:nvSpPr>
          <p:cNvPr id="34" name="文字方塊 33"/>
          <p:cNvSpPr txBox="1"/>
          <p:nvPr/>
        </p:nvSpPr>
        <p:spPr>
          <a:xfrm>
            <a:off x="4004310" y="4384040"/>
            <a:ext cx="1731645" cy="829945"/>
          </a:xfrm>
          <a:prstGeom prst="rect">
            <a:avLst/>
          </a:prstGeom>
          <a:noFill/>
        </p:spPr>
        <p:txBody>
          <a:bodyPr wrap="square" rtlCol="0">
            <a:spAutoFit/>
          </a:bodyPr>
          <a:lstStyle/>
          <a:p>
            <a:pPr marL="285750" indent="-285750">
              <a:buFont typeface="Arial" panose="020B0604020202020204" pitchFamily="34" charset="0"/>
              <a:buChar char="•"/>
            </a:pPr>
            <a:r>
              <a:rPr lang="zh-TW" altLang="en-US" sz="1600">
                <a:latin typeface="標楷體" panose="03000509000000000000" charset="-120"/>
                <a:ea typeface="標楷體" panose="03000509000000000000" charset="-120"/>
              </a:rPr>
              <a:t>分別訓練雙手作業與單手作業之模型。</a:t>
            </a:r>
            <a:endParaRPr lang="zh-TW" altLang="en-US" sz="1600">
              <a:latin typeface="標楷體" panose="03000509000000000000" charset="-120"/>
              <a:ea typeface="標楷體" panose="03000509000000000000" charset="-120"/>
            </a:endParaRPr>
          </a:p>
        </p:txBody>
      </p:sp>
      <p:sp>
        <p:nvSpPr>
          <p:cNvPr id="35" name="文字方塊 34"/>
          <p:cNvSpPr txBox="1"/>
          <p:nvPr/>
        </p:nvSpPr>
        <p:spPr>
          <a:xfrm>
            <a:off x="951230" y="3122295"/>
            <a:ext cx="1535430" cy="829945"/>
          </a:xfrm>
          <a:prstGeom prst="rect">
            <a:avLst/>
          </a:prstGeom>
          <a:noFill/>
        </p:spPr>
        <p:txBody>
          <a:bodyPr wrap="square" rtlCol="0">
            <a:spAutoFit/>
          </a:bodyPr>
          <a:lstStyle/>
          <a:p>
            <a:pPr marL="285750" indent="-285750">
              <a:buFont typeface="Arial" panose="020B0604020202020204" pitchFamily="34" charset="0"/>
              <a:buChar char="•"/>
            </a:pPr>
            <a:r>
              <a:rPr lang="zh-TW" altLang="en-US" sz="1600">
                <a:latin typeface="標楷體" panose="03000509000000000000" charset="-120"/>
                <a:ea typeface="標楷體" panose="03000509000000000000" charset="-120"/>
              </a:rPr>
              <a:t>可視化各作業流程中動作之分布。</a:t>
            </a:r>
            <a:endParaRPr lang="zh-TW" altLang="en-US" sz="1600">
              <a:latin typeface="標楷體" panose="03000509000000000000" charset="-120"/>
              <a:ea typeface="標楷體" panose="03000509000000000000" charset="-120"/>
            </a:endParaRPr>
          </a:p>
        </p:txBody>
      </p:sp>
      <p:sp>
        <p:nvSpPr>
          <p:cNvPr id="39" name="文字方塊 38"/>
          <p:cNvSpPr txBox="1"/>
          <p:nvPr/>
        </p:nvSpPr>
        <p:spPr>
          <a:xfrm>
            <a:off x="7335520" y="3128010"/>
            <a:ext cx="1639570" cy="829945"/>
          </a:xfrm>
          <a:prstGeom prst="rect">
            <a:avLst/>
          </a:prstGeom>
          <a:noFill/>
        </p:spPr>
        <p:txBody>
          <a:bodyPr wrap="square" rtlCol="0">
            <a:spAutoFit/>
          </a:bodyPr>
          <a:lstStyle/>
          <a:p>
            <a:pPr marL="285750" indent="-285750">
              <a:buFont typeface="Arial" panose="020B0604020202020204" pitchFamily="34" charset="0"/>
              <a:buChar char="•"/>
            </a:pPr>
            <a:r>
              <a:rPr lang="zh-TW" altLang="en-US" sz="1600">
                <a:latin typeface="Times New Roman" panose="02020603050405020304" charset="0"/>
                <a:ea typeface="標楷體" panose="03000509000000000000" charset="-120"/>
              </a:rPr>
              <a:t>測試其占用資源程度。</a:t>
            </a:r>
            <a:endParaRPr lang="zh-TW" altLang="en-US" sz="1600">
              <a:latin typeface="Times New Roman" panose="02020603050405020304" charset="0"/>
              <a:ea typeface="標楷體" panose="03000509000000000000" charset="-120"/>
            </a:endParaRPr>
          </a:p>
          <a:p>
            <a:pPr marL="285750" indent="-285750">
              <a:buFont typeface="Arial" panose="020B0604020202020204" pitchFamily="34" charset="0"/>
              <a:buChar char="•"/>
            </a:pPr>
            <a:r>
              <a:rPr lang="zh-TW" altLang="en-US" sz="1600">
                <a:latin typeface="Times New Roman" panose="02020603050405020304" charset="0"/>
                <a:ea typeface="標楷體" panose="03000509000000000000" charset="-120"/>
              </a:rPr>
              <a:t>測試準確度。</a:t>
            </a:r>
            <a:endParaRPr lang="zh-TW" altLang="en-US" sz="1600">
              <a:latin typeface="Times New Roman" panose="02020603050405020304" charset="0"/>
              <a:ea typeface="標楷體" panose="03000509000000000000" charset="-120"/>
            </a:endParaRPr>
          </a:p>
        </p:txBody>
      </p:sp>
      <p:sp>
        <p:nvSpPr>
          <p:cNvPr id="40" name="文字方塊 39"/>
          <p:cNvSpPr txBox="1"/>
          <p:nvPr/>
        </p:nvSpPr>
        <p:spPr>
          <a:xfrm>
            <a:off x="5577205" y="3128010"/>
            <a:ext cx="1539875" cy="829945"/>
          </a:xfrm>
          <a:prstGeom prst="rect">
            <a:avLst/>
          </a:prstGeom>
          <a:noFill/>
        </p:spPr>
        <p:txBody>
          <a:bodyPr wrap="square" rtlCol="0">
            <a:spAutoFit/>
          </a:bodyPr>
          <a:lstStyle/>
          <a:p>
            <a:pPr marL="285750" indent="-285750">
              <a:buFont typeface="Arial" panose="020B0604020202020204" pitchFamily="34" charset="0"/>
              <a:buChar char="•"/>
            </a:pPr>
            <a:r>
              <a:rPr lang="zh-TW" altLang="en-US" sz="1600">
                <a:latin typeface="Times New Roman" panose="02020603050405020304" charset="0"/>
                <a:ea typeface="標楷體" panose="03000509000000000000" charset="-120"/>
                <a:cs typeface="Times New Roman" panose="02020603050405020304" charset="0"/>
              </a:rPr>
              <a:t>測試單台產品組裝 </a:t>
            </a:r>
            <a:r>
              <a:rPr lang="en-US" altLang="zh-TW" sz="1600">
                <a:latin typeface="Times New Roman" panose="02020603050405020304" charset="0"/>
                <a:ea typeface="標楷體" panose="03000509000000000000" charset="-120"/>
                <a:cs typeface="Times New Roman" panose="02020603050405020304" charset="0"/>
              </a:rPr>
              <a:t>SOP </a:t>
            </a:r>
            <a:r>
              <a:rPr lang="zh-TW" altLang="en-US" sz="1600">
                <a:latin typeface="Times New Roman" panose="02020603050405020304" charset="0"/>
                <a:ea typeface="標楷體" panose="03000509000000000000" charset="-120"/>
                <a:cs typeface="Times New Roman" panose="02020603050405020304" charset="0"/>
              </a:rPr>
              <a:t>準確率。</a:t>
            </a:r>
            <a:endParaRPr lang="zh-TW" altLang="en-US" sz="1600">
              <a:latin typeface="Times New Roman" panose="02020603050405020304" charset="0"/>
              <a:ea typeface="標楷體" panose="03000509000000000000" charset="-120"/>
              <a:cs typeface="Times New Roman" panose="02020603050405020304" charset="0"/>
            </a:endParaRPr>
          </a:p>
        </p:txBody>
      </p:sp>
      <p:sp>
        <p:nvSpPr>
          <p:cNvPr id="41" name="文字方塊 40"/>
          <p:cNvSpPr txBox="1"/>
          <p:nvPr/>
        </p:nvSpPr>
        <p:spPr>
          <a:xfrm>
            <a:off x="603250" y="2155825"/>
            <a:ext cx="1099820" cy="368300"/>
          </a:xfrm>
          <a:prstGeom prst="rect">
            <a:avLst/>
          </a:prstGeom>
          <a:noFill/>
        </p:spPr>
        <p:txBody>
          <a:bodyPr wrap="none" rtlCol="0">
            <a:spAutoFit/>
          </a:bodyPr>
          <a:lstStyle/>
          <a:p>
            <a:r>
              <a:rPr lang="zh-TW" altLang="en-US" b="1" u="sng">
                <a:solidFill>
                  <a:schemeClr val="tx1"/>
                </a:solidFill>
                <a:latin typeface="標楷體" panose="03000509000000000000" charset="-120"/>
                <a:ea typeface="標楷體" panose="03000509000000000000" charset="-120"/>
              </a:rPr>
              <a:t>流程圖</a:t>
            </a:r>
            <a:r>
              <a:rPr lang="zh-TW" altLang="en-US" b="1">
                <a:solidFill>
                  <a:schemeClr val="tx1"/>
                </a:solidFill>
                <a:latin typeface="標楷體" panose="03000509000000000000" charset="-120"/>
                <a:ea typeface="標楷體" panose="03000509000000000000" charset="-120"/>
              </a:rPr>
              <a:t>：</a:t>
            </a:r>
            <a:endParaRPr lang="zh-TW" altLang="en-US" b="1">
              <a:solidFill>
                <a:schemeClr val="tx1"/>
              </a:solidFill>
              <a:latin typeface="標楷體" panose="03000509000000000000" charset="-120"/>
              <a:ea typeface="標楷體" panose="03000509000000000000" charset="-120"/>
            </a:endParaRPr>
          </a:p>
        </p:txBody>
      </p:sp>
      <p:grpSp>
        <p:nvGrpSpPr>
          <p:cNvPr id="44" name="群組 43"/>
          <p:cNvGrpSpPr/>
          <p:nvPr/>
        </p:nvGrpSpPr>
        <p:grpSpPr>
          <a:xfrm>
            <a:off x="951381" y="2595880"/>
            <a:ext cx="8137560" cy="1614170"/>
            <a:chOff x="933" y="3862"/>
            <a:chExt cx="12815" cy="2542"/>
          </a:xfrm>
        </p:grpSpPr>
        <p:grpSp>
          <p:nvGrpSpPr>
            <p:cNvPr id="43" name="群組 42"/>
            <p:cNvGrpSpPr/>
            <p:nvPr/>
          </p:nvGrpSpPr>
          <p:grpSpPr>
            <a:xfrm>
              <a:off x="5960" y="4599"/>
              <a:ext cx="1972" cy="1805"/>
              <a:chOff x="6525" y="4599"/>
              <a:chExt cx="1972" cy="1805"/>
            </a:xfrm>
          </p:grpSpPr>
          <p:cxnSp>
            <p:nvCxnSpPr>
              <p:cNvPr id="36" name="肘形接點 35"/>
              <p:cNvCxnSpPr/>
              <p:nvPr/>
            </p:nvCxnSpPr>
            <p:spPr>
              <a:xfrm rot="5400000" flipV="1">
                <a:off x="5993" y="5131"/>
                <a:ext cx="1512" cy="448"/>
              </a:xfrm>
              <a:prstGeom prst="bentConnector3">
                <a:avLst>
                  <a:gd name="adj1" fmla="val 100462"/>
                </a:avLst>
              </a:prstGeom>
              <a:ln>
                <a:solidFill>
                  <a:schemeClr val="bg1"/>
                </a:solidFill>
              </a:ln>
            </p:spPr>
            <p:style>
              <a:lnRef idx="3">
                <a:schemeClr val="accent1"/>
              </a:lnRef>
              <a:fillRef idx="0">
                <a:schemeClr val="accent1"/>
              </a:fillRef>
              <a:effectRef idx="2">
                <a:schemeClr val="accent1"/>
              </a:effectRef>
              <a:fontRef idx="minor">
                <a:schemeClr val="tx1"/>
              </a:fontRef>
            </p:style>
          </p:cxnSp>
          <p:cxnSp>
            <p:nvCxnSpPr>
              <p:cNvPr id="20" name="直線接點 19"/>
              <p:cNvCxnSpPr/>
              <p:nvPr/>
            </p:nvCxnSpPr>
            <p:spPr>
              <a:xfrm flipH="1" flipV="1">
                <a:off x="6550" y="5156"/>
                <a:ext cx="920" cy="14"/>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
            <p:nvSpPr>
              <p:cNvPr id="37" name="流程圖: 程序 36"/>
              <p:cNvSpPr/>
              <p:nvPr/>
            </p:nvSpPr>
            <p:spPr>
              <a:xfrm>
                <a:off x="6893" y="5704"/>
                <a:ext cx="1604" cy="700"/>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sz="1600" b="1">
                    <a:latin typeface="標楷體" panose="03000509000000000000" charset="-120"/>
                    <a:ea typeface="標楷體" panose="03000509000000000000" charset="-120"/>
                  </a:rPr>
                  <a:t>單手模型</a:t>
                </a:r>
                <a:endParaRPr lang="zh-TW" altLang="en-US" sz="1600" b="1">
                  <a:latin typeface="標楷體" panose="03000509000000000000" charset="-120"/>
                  <a:ea typeface="標楷體" panose="03000509000000000000" charset="-120"/>
                </a:endParaRPr>
              </a:p>
            </p:txBody>
          </p:sp>
          <p:sp>
            <p:nvSpPr>
              <p:cNvPr id="38" name="流程圖: 程序 37"/>
              <p:cNvSpPr/>
              <p:nvPr/>
            </p:nvSpPr>
            <p:spPr>
              <a:xfrm>
                <a:off x="6893" y="4813"/>
                <a:ext cx="1604" cy="700"/>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TW" altLang="en-US" sz="1600" b="1">
                    <a:latin typeface="標楷體" panose="03000509000000000000" charset="-120"/>
                    <a:ea typeface="標楷體" panose="03000509000000000000" charset="-120"/>
                  </a:rPr>
                  <a:t>雙手模型</a:t>
                </a:r>
                <a:endParaRPr lang="zh-TW" altLang="en-US" sz="1600" b="1">
                  <a:latin typeface="標楷體" panose="03000509000000000000" charset="-120"/>
                  <a:ea typeface="標楷體" panose="03000509000000000000" charset="-120"/>
                </a:endParaRPr>
              </a:p>
            </p:txBody>
          </p:sp>
        </p:grpSp>
        <p:grpSp>
          <p:nvGrpSpPr>
            <p:cNvPr id="21" name="群組 20"/>
            <p:cNvGrpSpPr/>
            <p:nvPr/>
          </p:nvGrpSpPr>
          <p:grpSpPr>
            <a:xfrm>
              <a:off x="933" y="3862"/>
              <a:ext cx="12815" cy="751"/>
              <a:chOff x="596" y="2338"/>
              <a:chExt cx="12093" cy="750"/>
            </a:xfrm>
          </p:grpSpPr>
          <p:sp>
            <p:nvSpPr>
              <p:cNvPr id="28" name="&gt; 形箭號 27"/>
              <p:cNvSpPr/>
              <p:nvPr/>
            </p:nvSpPr>
            <p:spPr>
              <a:xfrm>
                <a:off x="596" y="2339"/>
                <a:ext cx="2515" cy="748"/>
              </a:xfrm>
              <a:prstGeom prst="chevron">
                <a:avLst>
                  <a:gd name="adj" fmla="val 4578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800" b="1">
                    <a:latin typeface="標楷體" panose="03000509000000000000" charset="-120"/>
                    <a:ea typeface="標楷體" panose="03000509000000000000" charset="-120"/>
                  </a:rPr>
                  <a:t>資料分析</a:t>
                </a:r>
                <a:endParaRPr lang="zh-TW" altLang="en-US" sz="1800" b="1">
                  <a:latin typeface="標楷體" panose="03000509000000000000" charset="-120"/>
                  <a:ea typeface="標楷體" panose="03000509000000000000" charset="-120"/>
                </a:endParaRPr>
              </a:p>
            </p:txBody>
          </p:sp>
          <p:sp>
            <p:nvSpPr>
              <p:cNvPr id="30" name="&gt; 形箭號 29"/>
              <p:cNvSpPr/>
              <p:nvPr/>
            </p:nvSpPr>
            <p:spPr>
              <a:xfrm>
                <a:off x="5133" y="2339"/>
                <a:ext cx="2573" cy="748"/>
              </a:xfrm>
              <a:prstGeom prst="chevron">
                <a:avLst>
                  <a:gd name="adj" fmla="val 4578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800" b="1">
                    <a:latin typeface="標楷體" panose="03000509000000000000" charset="-120"/>
                    <a:ea typeface="標楷體" panose="03000509000000000000" charset="-120"/>
                  </a:rPr>
                  <a:t>模型訓練</a:t>
                </a:r>
                <a:endParaRPr lang="zh-TW" altLang="en-US" sz="1800" b="1">
                  <a:latin typeface="標楷體" panose="03000509000000000000" charset="-120"/>
                  <a:ea typeface="標楷體" panose="03000509000000000000" charset="-120"/>
                </a:endParaRPr>
              </a:p>
            </p:txBody>
          </p:sp>
          <p:sp>
            <p:nvSpPr>
              <p:cNvPr id="31" name="&gt; 形箭號 30"/>
              <p:cNvSpPr/>
              <p:nvPr/>
            </p:nvSpPr>
            <p:spPr>
              <a:xfrm>
                <a:off x="7470" y="2338"/>
                <a:ext cx="2678" cy="749"/>
              </a:xfrm>
              <a:prstGeom prst="chevron">
                <a:avLst>
                  <a:gd name="adj" fmla="val 4578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800" b="1">
                    <a:latin typeface="標楷體" panose="03000509000000000000" charset="-120"/>
                    <a:ea typeface="標楷體" panose="03000509000000000000" charset="-120"/>
                  </a:rPr>
                  <a:t>準確率驗證</a:t>
                </a:r>
                <a:endParaRPr lang="zh-TW" altLang="en-US" sz="1800" b="1">
                  <a:latin typeface="標楷體" panose="03000509000000000000" charset="-120"/>
                  <a:ea typeface="標楷體" panose="03000509000000000000" charset="-120"/>
                </a:endParaRPr>
              </a:p>
            </p:txBody>
          </p:sp>
          <p:sp>
            <p:nvSpPr>
              <p:cNvPr id="32" name="&gt; 形箭號 31"/>
              <p:cNvSpPr/>
              <p:nvPr/>
            </p:nvSpPr>
            <p:spPr>
              <a:xfrm>
                <a:off x="9914" y="2339"/>
                <a:ext cx="2775" cy="749"/>
              </a:xfrm>
              <a:prstGeom prst="chevron">
                <a:avLst>
                  <a:gd name="adj" fmla="val 4578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500" b="1">
                    <a:latin typeface="標楷體" panose="03000509000000000000" charset="-120"/>
                    <a:ea typeface="標楷體" panose="03000509000000000000" charset="-120"/>
                  </a:rPr>
                  <a:t>導入人工數位監測系統</a:t>
                </a:r>
                <a:endParaRPr lang="zh-TW" altLang="en-US" sz="1500" b="1">
                  <a:latin typeface="標楷體" panose="03000509000000000000" charset="-120"/>
                  <a:ea typeface="標楷體" panose="03000509000000000000" charset="-120"/>
                </a:endParaRPr>
              </a:p>
            </p:txBody>
          </p:sp>
          <p:sp>
            <p:nvSpPr>
              <p:cNvPr id="29" name="&gt; 形箭號 28"/>
              <p:cNvSpPr/>
              <p:nvPr/>
            </p:nvSpPr>
            <p:spPr>
              <a:xfrm>
                <a:off x="2897" y="2339"/>
                <a:ext cx="2466" cy="748"/>
              </a:xfrm>
              <a:prstGeom prst="chevron">
                <a:avLst>
                  <a:gd name="adj" fmla="val 4578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800" b="1">
                    <a:latin typeface="標楷體" panose="03000509000000000000" charset="-120"/>
                    <a:ea typeface="標楷體" panose="03000509000000000000" charset="-120"/>
                  </a:rPr>
                  <a:t>數據標註</a:t>
                </a:r>
                <a:endParaRPr lang="zh-TW" altLang="en-US" sz="1800" b="1">
                  <a:latin typeface="標楷體" panose="03000509000000000000" charset="-120"/>
                  <a:ea typeface="標楷體" panose="03000509000000000000" charset="-120"/>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7170" name="內容版面配置區 1"/>
          <p:cNvSpPr>
            <a:spLocks noGrp="1"/>
          </p:cNvSpPr>
          <p:nvPr>
            <p:ph sz="quarter" idx="11"/>
          </p:nvPr>
        </p:nvSpPr>
        <p:spPr>
          <a:xfrm>
            <a:off x="323850" y="323850"/>
            <a:ext cx="7153275" cy="504825"/>
          </a:xfrm>
          <a:noFill/>
          <a:ln>
            <a:noFill/>
          </a:ln>
        </p:spPr>
        <p:txBody>
          <a:bodyPr/>
          <a:lstStyle/>
          <a:p>
            <a:pPr marL="0" marR="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lang="en-US" altLang="zh-TW" sz="2800" b="1" dirty="0">
                <a:latin typeface="Times New Roman" panose="02020603050405020304" charset="0"/>
                <a:ea typeface="標楷體" panose="03000509000000000000" charset="-120"/>
                <a:cs typeface="Times New Roman" panose="02020603050405020304" charset="0"/>
                <a:sym typeface="+mn-ea"/>
              </a:rPr>
              <a:t>TCN </a:t>
            </a:r>
            <a:r>
              <a:rPr lang="zh-TW" altLang="en-US" sz="2800" b="1" dirty="0">
                <a:latin typeface="Times New Roman" panose="02020603050405020304" charset="0"/>
                <a:ea typeface="標楷體" panose="03000509000000000000" charset="-120"/>
                <a:cs typeface="Times New Roman" panose="02020603050405020304" charset="0"/>
                <a:sym typeface="+mn-ea"/>
              </a:rPr>
              <a:t>測試、驗證</a:t>
            </a:r>
            <a:r>
              <a:rPr kumimoji="0" lang="en-US" altLang="zh-TW" sz="3200" b="0" i="0" u="none" strike="noStrike" kern="1200" cap="none" spc="0" normalizeH="0" baseline="0" noProof="1">
                <a:solidFill>
                  <a:schemeClr val="tx1"/>
                </a:solidFill>
                <a:latin typeface="Times New Roman" panose="02020603050405020304" charset="0"/>
                <a:ea typeface="標楷體" panose="03000509000000000000" charset="-120"/>
                <a:cs typeface="Times New Roman" panose="02020603050405020304" charset="0"/>
                <a:sym typeface="+mn-ea"/>
              </a:rPr>
              <a:t> </a:t>
            </a:r>
            <a:endParaRPr kumimoji="0" lang="zh-TW" altLang="en-US" sz="3200" b="0" i="0" u="none" strike="noStrike" kern="1200" cap="none" spc="0" normalizeH="0" baseline="0" noProof="1">
              <a:solidFill>
                <a:schemeClr val="tx1"/>
              </a:solidFill>
              <a:latin typeface="Times New Roman" panose="02020603050405020304" charset="0"/>
              <a:ea typeface="標楷體" panose="03000509000000000000" charset="-120"/>
              <a:cs typeface="Times New Roman" panose="02020603050405020304" charset="0"/>
            </a:endParaRPr>
          </a:p>
        </p:txBody>
      </p:sp>
      <p:sp>
        <p:nvSpPr>
          <p:cNvPr id="13314" name="內容版面配置區 3"/>
          <p:cNvSpPr>
            <a:spLocks noGrp="1"/>
          </p:cNvSpPr>
          <p:nvPr>
            <p:ph sz="quarter" idx="13"/>
          </p:nvPr>
        </p:nvSpPr>
        <p:spPr>
          <a:xfrm>
            <a:off x="335915" y="916940"/>
            <a:ext cx="9049385" cy="518160"/>
          </a:xfrm>
          <a:noFill/>
          <a:ln>
            <a:noFill/>
          </a:ln>
        </p:spPr>
        <p:txBody>
          <a:bodyPr anchor="t" anchorCtr="0"/>
          <a:lstStyle/>
          <a:p>
            <a:pPr marL="285750" indent="-285750">
              <a:lnSpc>
                <a:spcPct val="150000"/>
              </a:lnSpc>
              <a:buFont typeface="Wingdings" panose="05000000000000000000" charset="0"/>
              <a:buChar char="p"/>
            </a:pPr>
            <a:r>
              <a:rPr lang="zh-TW" altLang="en-US" sz="1800" b="1" dirty="0">
                <a:latin typeface="Times New Roman" panose="02020603050405020304" charset="0"/>
                <a:ea typeface="標楷體" panose="03000509000000000000" charset="-120"/>
                <a:cs typeface="Times New Roman" panose="02020603050405020304" charset="0"/>
                <a:sym typeface="+mn-ea"/>
              </a:rPr>
              <a:t>作業員 </a:t>
            </a:r>
            <a:r>
              <a:rPr lang="en-US" altLang="zh-TW" sz="1800" b="1" dirty="0">
                <a:latin typeface="Times New Roman" panose="02020603050405020304" charset="0"/>
                <a:ea typeface="標楷體" panose="03000509000000000000" charset="-120"/>
                <a:cs typeface="Times New Roman" panose="02020603050405020304" charset="0"/>
                <a:sym typeface="+mn-ea"/>
              </a:rPr>
              <a:t>SOP </a:t>
            </a:r>
            <a:r>
              <a:rPr lang="zh-TW" altLang="en-US" sz="1800" b="1" dirty="0">
                <a:latin typeface="Times New Roman" panose="02020603050405020304" charset="0"/>
                <a:ea typeface="標楷體" panose="03000509000000000000" charset="-120"/>
                <a:cs typeface="Times New Roman" panose="02020603050405020304" charset="0"/>
                <a:sym typeface="+mn-ea"/>
              </a:rPr>
              <a:t>之判定</a:t>
            </a:r>
            <a:endParaRPr lang="zh-TW" altLang="en-US" sz="1800" b="1" dirty="0">
              <a:latin typeface="Times New Roman" panose="02020603050405020304" charset="0"/>
              <a:ea typeface="標楷體" panose="03000509000000000000" charset="-120"/>
              <a:cs typeface="Times New Roman" panose="02020603050405020304" charset="0"/>
              <a:sym typeface="+mn-ea"/>
            </a:endParaRPr>
          </a:p>
          <a:p>
            <a:pPr>
              <a:lnSpc>
                <a:spcPct val="150000"/>
              </a:lnSpc>
              <a:buFont typeface="Wingdings" panose="05000000000000000000" charset="0"/>
            </a:pPr>
            <a:r>
              <a:rPr lang="zh-TW" altLang="en-US" sz="1800" b="1" dirty="0">
                <a:latin typeface="Times New Roman" panose="02020603050405020304" charset="0"/>
                <a:ea typeface="標楷體" panose="03000509000000000000" charset="-120"/>
                <a:cs typeface="Times New Roman" panose="02020603050405020304" charset="0"/>
                <a:sym typeface="+mn-ea"/>
              </a:rPr>
              <a:t> </a:t>
            </a:r>
            <a:endParaRPr lang="en-US" altLang="zh-TW" sz="1800" b="1" dirty="0">
              <a:latin typeface="Times New Roman" panose="02020603050405020304" charset="0"/>
              <a:ea typeface="標楷體" panose="03000509000000000000" charset="-120"/>
              <a:cs typeface="Times New Roman" panose="02020603050405020304" charset="0"/>
              <a:sym typeface="+mn-ea"/>
            </a:endParaRPr>
          </a:p>
        </p:txBody>
      </p:sp>
      <p:grpSp>
        <p:nvGrpSpPr>
          <p:cNvPr id="19" name="群組 18"/>
          <p:cNvGrpSpPr/>
          <p:nvPr/>
        </p:nvGrpSpPr>
        <p:grpSpPr>
          <a:xfrm>
            <a:off x="2722880" y="1023620"/>
            <a:ext cx="4963160" cy="306705"/>
            <a:chOff x="4417" y="1801"/>
            <a:chExt cx="7816" cy="483"/>
          </a:xfrm>
        </p:grpSpPr>
        <p:sp>
          <p:nvSpPr>
            <p:cNvPr id="9" name="&gt; 形箭號 8"/>
            <p:cNvSpPr/>
            <p:nvPr/>
          </p:nvSpPr>
          <p:spPr>
            <a:xfrm>
              <a:off x="4417" y="1801"/>
              <a:ext cx="1965" cy="481"/>
            </a:xfrm>
            <a:prstGeom prst="chevron">
              <a:avLst>
                <a:gd name="adj" fmla="val 4578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rPr>
                <a:t>資料分析</a:t>
              </a:r>
              <a:endParaRPr lang="zh-TW" altLang="en-US" sz="1400" b="1">
                <a:latin typeface="標楷體" panose="03000509000000000000" charset="-120"/>
                <a:ea typeface="標楷體" panose="03000509000000000000" charset="-120"/>
              </a:endParaRPr>
            </a:p>
          </p:txBody>
        </p:sp>
        <p:sp>
          <p:nvSpPr>
            <p:cNvPr id="15" name="&gt; 形箭號 14"/>
            <p:cNvSpPr/>
            <p:nvPr/>
          </p:nvSpPr>
          <p:spPr>
            <a:xfrm>
              <a:off x="6267" y="1803"/>
              <a:ext cx="1965" cy="481"/>
            </a:xfrm>
            <a:prstGeom prst="chevron">
              <a:avLst>
                <a:gd name="adj" fmla="val 45780"/>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sym typeface="+mn-ea"/>
                </a:rPr>
                <a:t>數據標註</a:t>
              </a:r>
              <a:endParaRPr lang="zh-TW" altLang="en-US" sz="1400" b="1">
                <a:latin typeface="標楷體" panose="03000509000000000000" charset="-120"/>
                <a:ea typeface="標楷體" panose="03000509000000000000" charset="-120"/>
              </a:endParaRPr>
            </a:p>
          </p:txBody>
        </p:sp>
        <p:sp>
          <p:nvSpPr>
            <p:cNvPr id="16" name="&gt; 形箭號 15"/>
            <p:cNvSpPr/>
            <p:nvPr/>
          </p:nvSpPr>
          <p:spPr>
            <a:xfrm>
              <a:off x="8129" y="1801"/>
              <a:ext cx="1965" cy="481"/>
            </a:xfrm>
            <a:prstGeom prst="chevron">
              <a:avLst>
                <a:gd name="adj" fmla="val 45780"/>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sym typeface="+mn-ea"/>
                </a:rPr>
                <a:t>模型訓練</a:t>
              </a:r>
              <a:endParaRPr lang="zh-TW" altLang="en-US" sz="1400" b="1">
                <a:latin typeface="標楷體" panose="03000509000000000000" charset="-120"/>
                <a:ea typeface="標楷體" panose="03000509000000000000" charset="-120"/>
              </a:endParaRPr>
            </a:p>
          </p:txBody>
        </p:sp>
        <p:sp>
          <p:nvSpPr>
            <p:cNvPr id="17" name="&gt; 形箭號 16"/>
            <p:cNvSpPr/>
            <p:nvPr/>
          </p:nvSpPr>
          <p:spPr>
            <a:xfrm>
              <a:off x="9985" y="1801"/>
              <a:ext cx="2248" cy="481"/>
            </a:xfrm>
            <a:prstGeom prst="chevron">
              <a:avLst>
                <a:gd name="adj" fmla="val 45780"/>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sym typeface="+mn-ea"/>
                </a:rPr>
                <a:t>準確率驗證</a:t>
              </a:r>
              <a:endParaRPr lang="zh-TW" altLang="en-US" sz="1400" b="1">
                <a:latin typeface="標楷體" panose="03000509000000000000" charset="-120"/>
                <a:ea typeface="標楷體" panose="03000509000000000000" charset="-120"/>
              </a:endParaRPr>
            </a:p>
          </p:txBody>
        </p:sp>
      </p:grpSp>
      <p:sp>
        <p:nvSpPr>
          <p:cNvPr id="14337" name="內容版面配置區 3"/>
          <p:cNvSpPr>
            <a:spLocks noGrp="1"/>
          </p:cNvSpPr>
          <p:nvPr/>
        </p:nvSpPr>
        <p:spPr>
          <a:xfrm>
            <a:off x="356870" y="1435100"/>
            <a:ext cx="9199245" cy="466725"/>
          </a:xfrm>
          <a:prstGeom prst="rect">
            <a:avLst/>
          </a:prstGeom>
          <a:noFill/>
          <a:ln>
            <a:noFill/>
          </a:ln>
        </p:spPr>
        <p:txBody>
          <a:bodyPr anchor="t" anchorCtr="0"/>
          <a:lstStyle>
            <a:lvl1pPr marL="0" indent="0" algn="l" rtl="0" eaLnBrk="0" fontAlgn="base" hangingPunct="0">
              <a:spcBef>
                <a:spcPct val="20000"/>
              </a:spcBef>
              <a:spcAft>
                <a:spcPct val="0"/>
              </a:spcAft>
              <a:buFont typeface="Arial" panose="020B0604020202020204" pitchFamily="34" charset="0"/>
              <a:buNone/>
              <a:defRPr sz="1400" kern="1200" baseline="0">
                <a:solidFill>
                  <a:schemeClr val="tx1"/>
                </a:solidFill>
                <a:latin typeface="Arial Unicode MS" pitchFamily="34" charset="-120"/>
                <a:ea typeface="Arial Unicode MS" pitchFamily="34" charset="-120"/>
                <a:cs typeface="Arial Unicode MS" pitchFamily="34" charset="-120"/>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zh-TW" altLang="en-US" sz="1600" kern="1200" baseline="0" dirty="0">
                <a:solidFill>
                  <a:srgbClr val="808080"/>
                </a:solidFill>
                <a:latin typeface="Times New Roman" panose="02020603050405020304" charset="0"/>
                <a:ea typeface="標楷體" panose="03000509000000000000" charset="-120"/>
                <a:cs typeface="Times New Roman" panose="02020603050405020304" charset="0"/>
              </a:rPr>
              <a:t>以 </a:t>
            </a:r>
            <a:r>
              <a:rPr lang="en-US" altLang="zh-TW" sz="1600" kern="1200" baseline="0" dirty="0">
                <a:solidFill>
                  <a:srgbClr val="808080"/>
                </a:solidFill>
                <a:latin typeface="Times New Roman" panose="02020603050405020304" charset="0"/>
                <a:ea typeface="標楷體" panose="03000509000000000000" charset="-120"/>
                <a:cs typeface="Times New Roman" panose="02020603050405020304" charset="0"/>
              </a:rPr>
              <a:t>BN01 ASSY10 </a:t>
            </a:r>
            <a:r>
              <a:rPr lang="zh-TW" altLang="en-US" sz="1600" kern="1200" baseline="0" dirty="0">
                <a:solidFill>
                  <a:srgbClr val="808080"/>
                </a:solidFill>
                <a:latin typeface="Times New Roman" panose="02020603050405020304" charset="0"/>
                <a:ea typeface="標楷體" panose="03000509000000000000" charset="-120"/>
                <a:cs typeface="Times New Roman" panose="02020603050405020304" charset="0"/>
              </a:rPr>
              <a:t>站為例，以下為多位作業員完成不同動作時其左右手與產品的相對位置座標分析</a:t>
            </a:r>
            <a:endParaRPr lang="zh-TW" altLang="en-US" sz="1600" kern="1200" baseline="0" dirty="0">
              <a:solidFill>
                <a:srgbClr val="808080"/>
              </a:solidFill>
              <a:latin typeface="Times New Roman" panose="02020603050405020304" charset="0"/>
              <a:ea typeface="標楷體" panose="03000509000000000000" charset="-120"/>
              <a:cs typeface="Times New Roman" panose="02020603050405020304" charset="0"/>
            </a:endParaRPr>
          </a:p>
        </p:txBody>
      </p:sp>
      <p:sp>
        <p:nvSpPr>
          <p:cNvPr id="14357" name="文字方塊 21"/>
          <p:cNvSpPr txBox="1"/>
          <p:nvPr/>
        </p:nvSpPr>
        <p:spPr>
          <a:xfrm>
            <a:off x="8036878" y="2467610"/>
            <a:ext cx="1500187" cy="522288"/>
          </a:xfrm>
          <a:prstGeom prst="rect">
            <a:avLst/>
          </a:prstGeom>
          <a:noFill/>
          <a:ln w="9525">
            <a:noFill/>
          </a:ln>
        </p:spPr>
        <p:txBody>
          <a:bodyPr wrap="square" anchor="t" anchorCtr="0">
            <a:spAutoFit/>
          </a:bodyPr>
          <a:lstStyle/>
          <a:p>
            <a:r>
              <a:rPr lang="zh-TW" altLang="en-US" sz="1400">
                <a:latin typeface="Times New Roman" panose="02020603050405020304" charset="0"/>
                <a:ea typeface="標楷體" panose="03000509000000000000" charset="-120"/>
              </a:rPr>
              <a:t>將風</a:t>
            </a:r>
            <a:r>
              <a:rPr lang="en-US" altLang="zh-TW" sz="1400">
                <a:latin typeface="Times New Roman" panose="02020603050405020304" charset="0"/>
                <a:ea typeface="標楷體" panose="03000509000000000000" charset="-120"/>
                <a:sym typeface="新細明體" panose="02020500000000000000" pitchFamily="2" charset="-122"/>
              </a:rPr>
              <a:t>扇cable界面插入MB</a:t>
            </a:r>
            <a:r>
              <a:rPr lang="zh-TW" altLang="en-US" sz="1400">
                <a:latin typeface="Times New Roman" panose="02020603050405020304" charset="0"/>
                <a:ea typeface="標楷體" panose="03000509000000000000" charset="-120"/>
                <a:sym typeface="新細明體" panose="02020500000000000000" pitchFamily="2" charset="-122"/>
              </a:rPr>
              <a:t>連</a:t>
            </a:r>
            <a:r>
              <a:rPr lang="en-US" altLang="zh-TW" sz="1400">
                <a:latin typeface="Times New Roman" panose="02020603050405020304" charset="0"/>
                <a:ea typeface="標楷體" panose="03000509000000000000" charset="-120"/>
                <a:sym typeface="新細明體" panose="02020500000000000000" pitchFamily="2" charset="-122"/>
              </a:rPr>
              <a:t>接器</a:t>
            </a:r>
            <a:endParaRPr lang="en-US" altLang="zh-TW" sz="1400">
              <a:latin typeface="Times New Roman" panose="02020603050405020304" charset="0"/>
              <a:ea typeface="標楷體" panose="03000509000000000000" charset="-120"/>
            </a:endParaRPr>
          </a:p>
        </p:txBody>
      </p:sp>
      <p:sp>
        <p:nvSpPr>
          <p:cNvPr id="14358" name="文字方塊 22"/>
          <p:cNvSpPr txBox="1"/>
          <p:nvPr/>
        </p:nvSpPr>
        <p:spPr>
          <a:xfrm>
            <a:off x="7996555" y="3454400"/>
            <a:ext cx="1583055" cy="737235"/>
          </a:xfrm>
          <a:prstGeom prst="rect">
            <a:avLst/>
          </a:prstGeom>
          <a:noFill/>
          <a:ln w="9525">
            <a:noFill/>
          </a:ln>
        </p:spPr>
        <p:txBody>
          <a:bodyPr wrap="square" anchor="t" anchorCtr="0">
            <a:spAutoFit/>
          </a:bodyPr>
          <a:lstStyle/>
          <a:p>
            <a:r>
              <a:rPr lang="zh-TW" altLang="en-US" sz="1400">
                <a:latin typeface="Times New Roman" panose="02020603050405020304" charset="0"/>
                <a:ea typeface="標楷體" panose="03000509000000000000" charset="-120"/>
              </a:rPr>
              <a:t>撕除TP FFC背膠離形纸，插TP FFC 的TP端</a:t>
            </a:r>
            <a:endParaRPr lang="en-US" altLang="zh-TW" sz="1400">
              <a:latin typeface="Calibri" panose="020F0502020204030204" pitchFamily="34" charset="0"/>
              <a:ea typeface="新細明體" panose="02020500000000000000" pitchFamily="18" charset="-120"/>
            </a:endParaRPr>
          </a:p>
        </p:txBody>
      </p:sp>
      <p:sp>
        <p:nvSpPr>
          <p:cNvPr id="14359" name="文字方塊 23"/>
          <p:cNvSpPr txBox="1"/>
          <p:nvPr/>
        </p:nvSpPr>
        <p:spPr>
          <a:xfrm>
            <a:off x="8031163" y="4610418"/>
            <a:ext cx="1428750" cy="522287"/>
          </a:xfrm>
          <a:prstGeom prst="rect">
            <a:avLst/>
          </a:prstGeom>
          <a:noFill/>
          <a:ln w="9525">
            <a:noFill/>
          </a:ln>
        </p:spPr>
        <p:txBody>
          <a:bodyPr wrap="square" anchor="t" anchorCtr="0">
            <a:spAutoFit/>
          </a:bodyPr>
          <a:lstStyle/>
          <a:p>
            <a:r>
              <a:rPr lang="en-US" altLang="zh-TW" sz="1400">
                <a:latin typeface="Times New Roman" panose="02020603050405020304" charset="0"/>
                <a:ea typeface="標楷體" panose="03000509000000000000" charset="-120"/>
                <a:sym typeface="新細明體" panose="02020500000000000000" pitchFamily="2" charset="-122"/>
              </a:rPr>
              <a:t>撕除上</a:t>
            </a:r>
            <a:r>
              <a:rPr lang="zh-TW" altLang="en-US" sz="1400">
                <a:latin typeface="Times New Roman" panose="02020603050405020304" charset="0"/>
                <a:ea typeface="標楷體" panose="03000509000000000000" charset="-120"/>
                <a:sym typeface="新細明體" panose="02020500000000000000" pitchFamily="2" charset="-122"/>
              </a:rPr>
              <a:t>蓋</a:t>
            </a:r>
            <a:r>
              <a:rPr lang="en-US" altLang="zh-TW" sz="1400">
                <a:latin typeface="Times New Roman" panose="02020603050405020304" charset="0"/>
                <a:ea typeface="標楷體" panose="03000509000000000000" charset="-120"/>
                <a:sym typeface="新細明體" panose="02020500000000000000" pitchFamily="2" charset="-122"/>
              </a:rPr>
              <a:t>自</a:t>
            </a:r>
            <a:r>
              <a:rPr lang="zh-TW" altLang="en-US" sz="1400">
                <a:latin typeface="Times New Roman" panose="02020603050405020304" charset="0"/>
                <a:ea typeface="標楷體" panose="03000509000000000000" charset="-120"/>
                <a:sym typeface="新細明體" panose="02020500000000000000" pitchFamily="2" charset="-122"/>
              </a:rPr>
              <a:t>帶鋁</a:t>
            </a:r>
            <a:r>
              <a:rPr lang="en-US" altLang="zh-TW" sz="1400">
                <a:latin typeface="Times New Roman" panose="02020603050405020304" charset="0"/>
                <a:ea typeface="標楷體" panose="03000509000000000000" charset="-120"/>
                <a:sym typeface="新細明體" panose="02020500000000000000" pitchFamily="2" charset="-122"/>
              </a:rPr>
              <a:t>箔</a:t>
            </a:r>
            <a:r>
              <a:rPr lang="zh-TW" altLang="en-US" sz="1400">
                <a:latin typeface="Times New Roman" panose="02020603050405020304" charset="0"/>
                <a:ea typeface="標楷體" panose="03000509000000000000" charset="-120"/>
                <a:sym typeface="新細明體" panose="02020500000000000000" pitchFamily="2" charset="-122"/>
              </a:rPr>
              <a:t>離</a:t>
            </a:r>
            <a:r>
              <a:rPr lang="en-US" altLang="zh-TW" sz="1400">
                <a:latin typeface="Times New Roman" panose="02020603050405020304" charset="0"/>
                <a:ea typeface="標楷體" panose="03000509000000000000" charset="-120"/>
                <a:sym typeface="新細明體" panose="02020500000000000000" pitchFamily="2" charset="-122"/>
              </a:rPr>
              <a:t>形纸</a:t>
            </a:r>
            <a:endParaRPr lang="en-US" altLang="zh-TW" sz="1400">
              <a:latin typeface="Times New Roman" panose="02020603050405020304" charset="0"/>
              <a:ea typeface="標楷體" panose="03000509000000000000" charset="-120"/>
            </a:endParaRPr>
          </a:p>
        </p:txBody>
      </p:sp>
      <p:sp>
        <p:nvSpPr>
          <p:cNvPr id="42" name="文字方塊 10"/>
          <p:cNvSpPr txBox="1"/>
          <p:nvPr/>
        </p:nvSpPr>
        <p:spPr>
          <a:xfrm>
            <a:off x="8430895" y="1908175"/>
            <a:ext cx="629920" cy="337185"/>
          </a:xfrm>
          <a:prstGeom prst="rect">
            <a:avLst/>
          </a:prstGeom>
          <a:solidFill>
            <a:schemeClr val="accent4">
              <a:lumMod val="20000"/>
              <a:lumOff val="80000"/>
            </a:schemeClr>
          </a:solidFill>
          <a:ln w="9525">
            <a:noFill/>
          </a:ln>
        </p:spPr>
        <p:txBody>
          <a:bodyPr wrap="square" anchor="t" anchorCtr="0">
            <a:spAutoFit/>
          </a:bodyPr>
          <a:lstStyle/>
          <a:p>
            <a:pPr algn="ctr"/>
            <a:r>
              <a:rPr lang="zh-TW" altLang="en-US" sz="1600" b="1">
                <a:latin typeface="Times New Roman" panose="02020603050405020304" charset="0"/>
                <a:ea typeface="標楷體" panose="03000509000000000000" charset="-120"/>
              </a:rPr>
              <a:t>動作</a:t>
            </a:r>
            <a:endParaRPr lang="zh-TW" altLang="en-US" sz="1600" b="1">
              <a:latin typeface="Times New Roman" panose="02020603050405020304" charset="0"/>
              <a:ea typeface="標楷體" panose="03000509000000000000" charset="-120"/>
            </a:endParaRPr>
          </a:p>
        </p:txBody>
      </p:sp>
      <p:grpSp>
        <p:nvGrpSpPr>
          <p:cNvPr id="46" name="群組 45"/>
          <p:cNvGrpSpPr/>
          <p:nvPr/>
        </p:nvGrpSpPr>
        <p:grpSpPr>
          <a:xfrm>
            <a:off x="572135" y="1867206"/>
            <a:ext cx="5271135" cy="3747036"/>
            <a:chOff x="623" y="1962"/>
            <a:chExt cx="8530" cy="7030"/>
          </a:xfrm>
        </p:grpSpPr>
        <p:pic>
          <p:nvPicPr>
            <p:cNvPr id="14340" name="圖片 3" descr="Completed Action Left_hand_x"/>
            <p:cNvPicPr>
              <a:picLocks noChangeAspect="1"/>
            </p:cNvPicPr>
            <p:nvPr/>
          </p:nvPicPr>
          <p:blipFill>
            <a:blip r:embed="rId1"/>
            <a:stretch>
              <a:fillRect/>
            </a:stretch>
          </p:blipFill>
          <p:spPr>
            <a:xfrm>
              <a:off x="623" y="2155"/>
              <a:ext cx="4157" cy="3120"/>
            </a:xfrm>
            <a:prstGeom prst="rect">
              <a:avLst/>
            </a:prstGeom>
            <a:noFill/>
            <a:ln w="9525">
              <a:noFill/>
            </a:ln>
          </p:spPr>
        </p:pic>
        <p:pic>
          <p:nvPicPr>
            <p:cNvPr id="14341" name="圖片 12" descr="Completed Action Left_hand_y"/>
            <p:cNvPicPr>
              <a:picLocks noChangeAspect="1"/>
            </p:cNvPicPr>
            <p:nvPr/>
          </p:nvPicPr>
          <p:blipFill>
            <a:blip r:embed="rId2"/>
            <a:stretch>
              <a:fillRect/>
            </a:stretch>
          </p:blipFill>
          <p:spPr>
            <a:xfrm>
              <a:off x="623" y="5380"/>
              <a:ext cx="4157" cy="3118"/>
            </a:xfrm>
            <a:prstGeom prst="rect">
              <a:avLst/>
            </a:prstGeom>
            <a:noFill/>
            <a:ln w="9525">
              <a:noFill/>
            </a:ln>
          </p:spPr>
        </p:pic>
        <p:pic>
          <p:nvPicPr>
            <p:cNvPr id="14342" name="圖片 13" descr="Completed Action Right_hand_x"/>
            <p:cNvPicPr>
              <a:picLocks noChangeAspect="1"/>
            </p:cNvPicPr>
            <p:nvPr/>
          </p:nvPicPr>
          <p:blipFill>
            <a:blip r:embed="rId3"/>
            <a:stretch>
              <a:fillRect/>
            </a:stretch>
          </p:blipFill>
          <p:spPr>
            <a:xfrm>
              <a:off x="4883" y="2155"/>
              <a:ext cx="4157" cy="3117"/>
            </a:xfrm>
            <a:prstGeom prst="rect">
              <a:avLst/>
            </a:prstGeom>
            <a:noFill/>
            <a:ln w="9525">
              <a:noFill/>
            </a:ln>
          </p:spPr>
        </p:pic>
        <p:pic>
          <p:nvPicPr>
            <p:cNvPr id="14343" name="圖片 14" descr="Completed Action Right_hand_y"/>
            <p:cNvPicPr>
              <a:picLocks noChangeAspect="1"/>
            </p:cNvPicPr>
            <p:nvPr/>
          </p:nvPicPr>
          <p:blipFill>
            <a:blip r:embed="rId4"/>
            <a:stretch>
              <a:fillRect/>
            </a:stretch>
          </p:blipFill>
          <p:spPr>
            <a:xfrm>
              <a:off x="4883" y="5372"/>
              <a:ext cx="4157" cy="3118"/>
            </a:xfrm>
            <a:prstGeom prst="rect">
              <a:avLst/>
            </a:prstGeom>
            <a:noFill/>
            <a:ln w="9525">
              <a:noFill/>
            </a:ln>
          </p:spPr>
        </p:pic>
        <p:sp>
          <p:nvSpPr>
            <p:cNvPr id="14344" name="文字方塊 6"/>
            <p:cNvSpPr txBox="1"/>
            <p:nvPr/>
          </p:nvSpPr>
          <p:spPr>
            <a:xfrm>
              <a:off x="1828" y="1962"/>
              <a:ext cx="1747" cy="575"/>
            </a:xfrm>
            <a:prstGeom prst="rect">
              <a:avLst/>
            </a:prstGeom>
            <a:solidFill>
              <a:srgbClr val="F2DCDB"/>
            </a:solidFill>
            <a:ln w="9525">
              <a:noFill/>
            </a:ln>
          </p:spPr>
          <p:txBody>
            <a:bodyPr wrap="square" anchor="t" anchorCtr="0">
              <a:spAutoFit/>
            </a:bodyPr>
            <a:lstStyle/>
            <a:p>
              <a:pPr algn="ctr"/>
              <a:r>
                <a:rPr lang="zh-TW" altLang="en-US" sz="1400">
                  <a:latin typeface="Times New Roman" panose="02020603050405020304" charset="0"/>
                  <a:ea typeface="標楷體" panose="03000509000000000000" charset="-120"/>
                </a:rPr>
                <a:t>左手 </a:t>
              </a:r>
              <a:r>
                <a:rPr lang="en-US" altLang="zh-TW" sz="1400">
                  <a:latin typeface="Times New Roman" panose="02020603050405020304" charset="0"/>
                  <a:ea typeface="標楷體" panose="03000509000000000000" charset="-120"/>
                </a:rPr>
                <a:t>x </a:t>
              </a:r>
              <a:r>
                <a:rPr lang="zh-TW" altLang="en-US" sz="1400">
                  <a:latin typeface="Times New Roman" panose="02020603050405020304" charset="0"/>
                  <a:ea typeface="標楷體" panose="03000509000000000000" charset="-120"/>
                </a:rPr>
                <a:t>座標</a:t>
              </a:r>
              <a:endParaRPr lang="zh-TW" altLang="en-US" sz="1400">
                <a:latin typeface="Times New Roman" panose="02020603050405020304" charset="0"/>
                <a:ea typeface="標楷體" panose="03000509000000000000" charset="-120"/>
              </a:endParaRPr>
            </a:p>
          </p:txBody>
        </p:sp>
        <p:sp>
          <p:nvSpPr>
            <p:cNvPr id="47" name="文字方塊 46"/>
            <p:cNvSpPr txBox="1"/>
            <p:nvPr/>
          </p:nvSpPr>
          <p:spPr>
            <a:xfrm>
              <a:off x="1249" y="8417"/>
              <a:ext cx="7232" cy="575"/>
            </a:xfrm>
            <a:prstGeom prst="rect">
              <a:avLst/>
            </a:prstGeom>
            <a:solidFill>
              <a:schemeClr val="accent3">
                <a:lumMod val="20000"/>
                <a:lumOff val="80000"/>
              </a:schemeClr>
            </a:solidFill>
          </p:spPr>
          <p:txBody>
            <a:bodyPr wrap="square" rtlCol="0">
              <a:spAutoFit/>
            </a:bodyPr>
            <a:lstStyle/>
            <a:p>
              <a:pPr algn="ctr"/>
              <a:r>
                <a:rPr lang="zh-TW" altLang="en-US" sz="1400" b="1" noProof="1">
                  <a:latin typeface="標楷體" panose="03000509000000000000" charset="-120"/>
                  <a:ea typeface="標楷體" panose="03000509000000000000" charset="-120"/>
                  <a:cs typeface="+mn-cs"/>
                </a:rPr>
                <a:t>不同作業員有其各自行為習慣，因此資料較無一致性</a:t>
              </a:r>
              <a:endParaRPr lang="zh-TW" altLang="en-US" sz="1400" b="1" noProof="1">
                <a:latin typeface="標楷體" panose="03000509000000000000" charset="-120"/>
                <a:ea typeface="標楷體" panose="03000509000000000000" charset="-120"/>
              </a:endParaRPr>
            </a:p>
          </p:txBody>
        </p:sp>
        <p:sp>
          <p:nvSpPr>
            <p:cNvPr id="48" name="文字方塊 47"/>
            <p:cNvSpPr txBox="1"/>
            <p:nvPr/>
          </p:nvSpPr>
          <p:spPr>
            <a:xfrm>
              <a:off x="4127" y="4943"/>
              <a:ext cx="766" cy="401"/>
            </a:xfrm>
            <a:prstGeom prst="rect">
              <a:avLst/>
            </a:prstGeom>
            <a:noFill/>
          </p:spPr>
          <p:txBody>
            <a:bodyPr wrap="square" rtlCol="0">
              <a:spAutoFit/>
            </a:bodyPr>
            <a:lstStyle/>
            <a:p>
              <a:r>
                <a:rPr lang="en-US" altLang="zh-TW" sz="800">
                  <a:latin typeface="Times New Roman" panose="02020603050405020304" charset="0"/>
                  <a:cs typeface="Times New Roman" panose="02020603050405020304" charset="0"/>
                </a:rPr>
                <a:t>(frame)</a:t>
              </a:r>
              <a:endParaRPr lang="en-US" altLang="zh-TW" sz="800">
                <a:latin typeface="Times New Roman" panose="02020603050405020304" charset="0"/>
                <a:cs typeface="Times New Roman" panose="02020603050405020304" charset="0"/>
              </a:endParaRPr>
            </a:p>
          </p:txBody>
        </p:sp>
        <p:sp>
          <p:nvSpPr>
            <p:cNvPr id="49" name="文字方塊 48"/>
            <p:cNvSpPr txBox="1"/>
            <p:nvPr/>
          </p:nvSpPr>
          <p:spPr>
            <a:xfrm>
              <a:off x="8387" y="4943"/>
              <a:ext cx="766" cy="401"/>
            </a:xfrm>
            <a:prstGeom prst="rect">
              <a:avLst/>
            </a:prstGeom>
            <a:noFill/>
          </p:spPr>
          <p:txBody>
            <a:bodyPr wrap="square" rtlCol="0">
              <a:spAutoFit/>
            </a:bodyPr>
            <a:lstStyle/>
            <a:p>
              <a:r>
                <a:rPr lang="en-US" altLang="zh-TW" sz="800">
                  <a:latin typeface="Times New Roman" panose="02020603050405020304" charset="0"/>
                  <a:cs typeface="Times New Roman" panose="02020603050405020304" charset="0"/>
                </a:rPr>
                <a:t>(frame)</a:t>
              </a:r>
              <a:endParaRPr lang="en-US" altLang="zh-TW" sz="800">
                <a:latin typeface="Times New Roman" panose="02020603050405020304" charset="0"/>
                <a:cs typeface="Times New Roman" panose="02020603050405020304" charset="0"/>
              </a:endParaRPr>
            </a:p>
          </p:txBody>
        </p:sp>
        <p:sp>
          <p:nvSpPr>
            <p:cNvPr id="50" name="文字方塊 49"/>
            <p:cNvSpPr txBox="1"/>
            <p:nvPr/>
          </p:nvSpPr>
          <p:spPr>
            <a:xfrm>
              <a:off x="4127" y="8008"/>
              <a:ext cx="766" cy="401"/>
            </a:xfrm>
            <a:prstGeom prst="rect">
              <a:avLst/>
            </a:prstGeom>
            <a:noFill/>
          </p:spPr>
          <p:txBody>
            <a:bodyPr wrap="square" rtlCol="0">
              <a:spAutoFit/>
            </a:bodyPr>
            <a:lstStyle/>
            <a:p>
              <a:r>
                <a:rPr lang="en-US" altLang="zh-TW" sz="800">
                  <a:latin typeface="Times New Roman" panose="02020603050405020304" charset="0"/>
                  <a:cs typeface="Times New Roman" panose="02020603050405020304" charset="0"/>
                </a:rPr>
                <a:t>(frame)</a:t>
              </a:r>
              <a:endParaRPr lang="en-US" altLang="zh-TW" sz="800">
                <a:latin typeface="Times New Roman" panose="02020603050405020304" charset="0"/>
                <a:cs typeface="Times New Roman" panose="02020603050405020304" charset="0"/>
              </a:endParaRPr>
            </a:p>
          </p:txBody>
        </p:sp>
        <p:sp>
          <p:nvSpPr>
            <p:cNvPr id="51" name="文字方塊 50"/>
            <p:cNvSpPr txBox="1"/>
            <p:nvPr/>
          </p:nvSpPr>
          <p:spPr>
            <a:xfrm>
              <a:off x="8387" y="8089"/>
              <a:ext cx="766" cy="401"/>
            </a:xfrm>
            <a:prstGeom prst="rect">
              <a:avLst/>
            </a:prstGeom>
            <a:noFill/>
          </p:spPr>
          <p:txBody>
            <a:bodyPr wrap="square" rtlCol="0">
              <a:spAutoFit/>
            </a:bodyPr>
            <a:lstStyle/>
            <a:p>
              <a:r>
                <a:rPr lang="en-US" altLang="zh-TW" sz="800">
                  <a:latin typeface="Times New Roman" panose="02020603050405020304" charset="0"/>
                  <a:cs typeface="Times New Roman" panose="02020603050405020304" charset="0"/>
                </a:rPr>
                <a:t>(frame)</a:t>
              </a:r>
              <a:endParaRPr lang="en-US" altLang="zh-TW" sz="800">
                <a:latin typeface="Times New Roman" panose="02020603050405020304" charset="0"/>
                <a:cs typeface="Times New Roman" panose="02020603050405020304" charset="0"/>
              </a:endParaRPr>
            </a:p>
          </p:txBody>
        </p:sp>
      </p:grpSp>
      <p:sp>
        <p:nvSpPr>
          <p:cNvPr id="52" name="文字方塊 6"/>
          <p:cNvSpPr txBox="1"/>
          <p:nvPr/>
        </p:nvSpPr>
        <p:spPr>
          <a:xfrm>
            <a:off x="3982720" y="1876425"/>
            <a:ext cx="1077595" cy="306705"/>
          </a:xfrm>
          <a:prstGeom prst="rect">
            <a:avLst/>
          </a:prstGeom>
          <a:solidFill>
            <a:srgbClr val="F2DCDB"/>
          </a:solidFill>
          <a:ln w="9525">
            <a:noFill/>
          </a:ln>
        </p:spPr>
        <p:txBody>
          <a:bodyPr wrap="square" anchor="t" anchorCtr="0">
            <a:spAutoFit/>
          </a:bodyPr>
          <a:lstStyle/>
          <a:p>
            <a:pPr algn="ctr"/>
            <a:r>
              <a:rPr lang="zh-TW" altLang="en-US" sz="1400">
                <a:latin typeface="Times New Roman" panose="02020603050405020304" charset="0"/>
                <a:ea typeface="標楷體" panose="03000509000000000000" charset="-120"/>
              </a:rPr>
              <a:t>右手 </a:t>
            </a:r>
            <a:r>
              <a:rPr lang="en-US" altLang="zh-TW" sz="1400">
                <a:latin typeface="Times New Roman" panose="02020603050405020304" charset="0"/>
                <a:ea typeface="標楷體" panose="03000509000000000000" charset="-120"/>
              </a:rPr>
              <a:t>x </a:t>
            </a:r>
            <a:r>
              <a:rPr lang="zh-TW" altLang="en-US" sz="1400">
                <a:latin typeface="Times New Roman" panose="02020603050405020304" charset="0"/>
                <a:ea typeface="標楷體" panose="03000509000000000000" charset="-120"/>
              </a:rPr>
              <a:t>座標</a:t>
            </a:r>
            <a:endParaRPr lang="zh-TW" altLang="en-US" sz="1400">
              <a:latin typeface="Times New Roman" panose="02020603050405020304" charset="0"/>
              <a:ea typeface="標楷體" panose="03000509000000000000" charset="-120"/>
            </a:endParaRPr>
          </a:p>
        </p:txBody>
      </p:sp>
      <p:sp>
        <p:nvSpPr>
          <p:cNvPr id="53" name="文字方塊 6"/>
          <p:cNvSpPr txBox="1"/>
          <p:nvPr/>
        </p:nvSpPr>
        <p:spPr>
          <a:xfrm>
            <a:off x="1316990" y="3576955"/>
            <a:ext cx="1080135" cy="306705"/>
          </a:xfrm>
          <a:prstGeom prst="rect">
            <a:avLst/>
          </a:prstGeom>
          <a:solidFill>
            <a:srgbClr val="F2DCDB"/>
          </a:solidFill>
          <a:ln w="9525">
            <a:noFill/>
          </a:ln>
        </p:spPr>
        <p:txBody>
          <a:bodyPr wrap="square" anchor="t" anchorCtr="0">
            <a:spAutoFit/>
          </a:bodyPr>
          <a:lstStyle/>
          <a:p>
            <a:pPr algn="ctr"/>
            <a:r>
              <a:rPr lang="zh-TW" altLang="en-US" sz="1400">
                <a:latin typeface="Times New Roman" panose="02020603050405020304" charset="0"/>
                <a:ea typeface="標楷體" panose="03000509000000000000" charset="-120"/>
              </a:rPr>
              <a:t>左手 </a:t>
            </a:r>
            <a:r>
              <a:rPr lang="en-US" altLang="zh-TW" sz="1400">
                <a:latin typeface="Times New Roman" panose="02020603050405020304" charset="0"/>
                <a:ea typeface="標楷體" panose="03000509000000000000" charset="-120"/>
              </a:rPr>
              <a:t>y </a:t>
            </a:r>
            <a:r>
              <a:rPr lang="zh-TW" altLang="en-US" sz="1400">
                <a:latin typeface="Times New Roman" panose="02020603050405020304" charset="0"/>
                <a:ea typeface="標楷體" panose="03000509000000000000" charset="-120"/>
              </a:rPr>
              <a:t>座標</a:t>
            </a:r>
            <a:endParaRPr lang="zh-TW" altLang="en-US" sz="1400">
              <a:latin typeface="Times New Roman" panose="02020603050405020304" charset="0"/>
              <a:ea typeface="標楷體" panose="03000509000000000000" charset="-120"/>
            </a:endParaRPr>
          </a:p>
        </p:txBody>
      </p:sp>
      <p:sp>
        <p:nvSpPr>
          <p:cNvPr id="54" name="文字方塊 6"/>
          <p:cNvSpPr txBox="1"/>
          <p:nvPr/>
        </p:nvSpPr>
        <p:spPr>
          <a:xfrm>
            <a:off x="3982720" y="3576955"/>
            <a:ext cx="1077595" cy="306705"/>
          </a:xfrm>
          <a:prstGeom prst="rect">
            <a:avLst/>
          </a:prstGeom>
          <a:solidFill>
            <a:srgbClr val="F2DCDB"/>
          </a:solidFill>
          <a:ln w="9525">
            <a:noFill/>
          </a:ln>
        </p:spPr>
        <p:txBody>
          <a:bodyPr wrap="square" anchor="t" anchorCtr="0">
            <a:spAutoFit/>
          </a:bodyPr>
          <a:lstStyle/>
          <a:p>
            <a:pPr algn="ctr"/>
            <a:r>
              <a:rPr lang="zh-TW" altLang="en-US" sz="1400">
                <a:latin typeface="Times New Roman" panose="02020603050405020304" charset="0"/>
                <a:ea typeface="標楷體" panose="03000509000000000000" charset="-120"/>
              </a:rPr>
              <a:t>右手 </a:t>
            </a:r>
            <a:r>
              <a:rPr lang="en-US" altLang="zh-TW" sz="1400">
                <a:latin typeface="Times New Roman" panose="02020603050405020304" charset="0"/>
                <a:ea typeface="標楷體" panose="03000509000000000000" charset="-120"/>
              </a:rPr>
              <a:t>y </a:t>
            </a:r>
            <a:r>
              <a:rPr lang="zh-TW" altLang="en-US" sz="1400">
                <a:latin typeface="Times New Roman" panose="02020603050405020304" charset="0"/>
                <a:ea typeface="標楷體" panose="03000509000000000000" charset="-120"/>
              </a:rPr>
              <a:t>座標</a:t>
            </a:r>
            <a:endParaRPr lang="zh-TW" altLang="en-US" sz="1400">
              <a:latin typeface="Times New Roman" panose="02020603050405020304" charset="0"/>
              <a:ea typeface="標楷體" panose="03000509000000000000" charset="-120"/>
            </a:endParaRPr>
          </a:p>
        </p:txBody>
      </p:sp>
      <p:grpSp>
        <p:nvGrpSpPr>
          <p:cNvPr id="58" name="群組 57"/>
          <p:cNvGrpSpPr/>
          <p:nvPr/>
        </p:nvGrpSpPr>
        <p:grpSpPr>
          <a:xfrm>
            <a:off x="6122035" y="2223135"/>
            <a:ext cx="1742440" cy="1010920"/>
            <a:chOff x="9652" y="3570"/>
            <a:chExt cx="2744" cy="1592"/>
          </a:xfrm>
        </p:grpSpPr>
        <p:sp>
          <p:nvSpPr>
            <p:cNvPr id="22" name="矩形 21"/>
            <p:cNvSpPr/>
            <p:nvPr/>
          </p:nvSpPr>
          <p:spPr>
            <a:xfrm>
              <a:off x="9652" y="3570"/>
              <a:ext cx="2744" cy="1592"/>
            </a:xfrm>
            <a:prstGeom prst="rect">
              <a:avLst/>
            </a:prstGeom>
            <a:noFill/>
            <a:ln w="41275" cmpd="sng">
              <a:solidFill>
                <a:srgbClr val="FF00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TW" altLang="en-US" strike="noStrike" noProof="1"/>
            </a:p>
          </p:txBody>
        </p:sp>
        <p:pic>
          <p:nvPicPr>
            <p:cNvPr id="55" name="圖片 54"/>
            <p:cNvPicPr>
              <a:picLocks noChangeAspect="1"/>
            </p:cNvPicPr>
            <p:nvPr/>
          </p:nvPicPr>
          <p:blipFill>
            <a:blip r:embed="rId5"/>
            <a:stretch>
              <a:fillRect/>
            </a:stretch>
          </p:blipFill>
          <p:spPr>
            <a:xfrm>
              <a:off x="9714" y="3663"/>
              <a:ext cx="2620" cy="1458"/>
            </a:xfrm>
            <a:prstGeom prst="rect">
              <a:avLst/>
            </a:prstGeom>
          </p:spPr>
        </p:pic>
      </p:grpSp>
      <p:grpSp>
        <p:nvGrpSpPr>
          <p:cNvPr id="59" name="群組 58"/>
          <p:cNvGrpSpPr/>
          <p:nvPr/>
        </p:nvGrpSpPr>
        <p:grpSpPr>
          <a:xfrm>
            <a:off x="6129655" y="3315335"/>
            <a:ext cx="1742440" cy="1014730"/>
            <a:chOff x="9652" y="5242"/>
            <a:chExt cx="2744" cy="1598"/>
          </a:xfrm>
        </p:grpSpPr>
        <p:sp>
          <p:nvSpPr>
            <p:cNvPr id="23" name="矩形 22"/>
            <p:cNvSpPr/>
            <p:nvPr/>
          </p:nvSpPr>
          <p:spPr>
            <a:xfrm>
              <a:off x="9652" y="5242"/>
              <a:ext cx="2744" cy="1599"/>
            </a:xfrm>
            <a:prstGeom prst="rect">
              <a:avLst/>
            </a:prstGeom>
            <a:noFill/>
            <a:ln w="41275" cmpd="sng">
              <a:solidFill>
                <a:srgbClr val="00B05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TW" altLang="en-US" strike="noStrike" noProof="1"/>
            </a:p>
          </p:txBody>
        </p:sp>
        <p:pic>
          <p:nvPicPr>
            <p:cNvPr id="56" name="圖片 55"/>
            <p:cNvPicPr>
              <a:picLocks noChangeAspect="1"/>
            </p:cNvPicPr>
            <p:nvPr/>
          </p:nvPicPr>
          <p:blipFill>
            <a:blip r:embed="rId6"/>
            <a:stretch>
              <a:fillRect/>
            </a:stretch>
          </p:blipFill>
          <p:spPr>
            <a:xfrm>
              <a:off x="9735" y="5330"/>
              <a:ext cx="2599" cy="1434"/>
            </a:xfrm>
            <a:prstGeom prst="rect">
              <a:avLst/>
            </a:prstGeom>
          </p:spPr>
        </p:pic>
      </p:grpSp>
      <p:grpSp>
        <p:nvGrpSpPr>
          <p:cNvPr id="60" name="群組 59"/>
          <p:cNvGrpSpPr/>
          <p:nvPr/>
        </p:nvGrpSpPr>
        <p:grpSpPr>
          <a:xfrm>
            <a:off x="6129020" y="4419600"/>
            <a:ext cx="1742440" cy="1016000"/>
            <a:chOff x="9652" y="6935"/>
            <a:chExt cx="2744" cy="1600"/>
          </a:xfrm>
        </p:grpSpPr>
        <p:sp>
          <p:nvSpPr>
            <p:cNvPr id="24" name="矩形 23"/>
            <p:cNvSpPr/>
            <p:nvPr/>
          </p:nvSpPr>
          <p:spPr>
            <a:xfrm>
              <a:off x="9652" y="6935"/>
              <a:ext cx="2744" cy="1601"/>
            </a:xfrm>
            <a:prstGeom prst="rect">
              <a:avLst/>
            </a:prstGeom>
            <a:noFill/>
            <a:ln w="41275" cmpd="sng">
              <a:solidFill>
                <a:srgbClr val="1D41D5"/>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TW" altLang="en-US" strike="noStrike" noProof="1"/>
            </a:p>
          </p:txBody>
        </p:sp>
        <p:pic>
          <p:nvPicPr>
            <p:cNvPr id="57" name="圖片 56"/>
            <p:cNvPicPr>
              <a:picLocks noChangeAspect="1"/>
            </p:cNvPicPr>
            <p:nvPr/>
          </p:nvPicPr>
          <p:blipFill>
            <a:blip r:embed="rId7"/>
            <a:stretch>
              <a:fillRect/>
            </a:stretch>
          </p:blipFill>
          <p:spPr>
            <a:xfrm>
              <a:off x="9735" y="7008"/>
              <a:ext cx="2600" cy="1447"/>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15361" name="圖片 1" descr="30frames_Left_hand_x"/>
          <p:cNvPicPr/>
          <p:nvPr/>
        </p:nvPicPr>
        <p:blipFill>
          <a:blip r:embed="rId1"/>
          <a:stretch>
            <a:fillRect/>
          </a:stretch>
        </p:blipFill>
        <p:spPr>
          <a:xfrm>
            <a:off x="572135" y="1985645"/>
            <a:ext cx="2570400" cy="1663200"/>
          </a:xfrm>
          <a:prstGeom prst="rect">
            <a:avLst/>
          </a:prstGeom>
          <a:noFill/>
          <a:ln w="9525">
            <a:noFill/>
          </a:ln>
        </p:spPr>
      </p:pic>
      <p:pic>
        <p:nvPicPr>
          <p:cNvPr id="15362" name="圖片 2" descr="30frames_Left_hand_y"/>
          <p:cNvPicPr/>
          <p:nvPr/>
        </p:nvPicPr>
        <p:blipFill>
          <a:blip r:embed="rId2"/>
          <a:stretch>
            <a:fillRect/>
          </a:stretch>
        </p:blipFill>
        <p:spPr>
          <a:xfrm>
            <a:off x="571500" y="3683635"/>
            <a:ext cx="2570400" cy="1663200"/>
          </a:xfrm>
          <a:prstGeom prst="rect">
            <a:avLst/>
          </a:prstGeom>
          <a:noFill/>
          <a:ln w="9525">
            <a:noFill/>
          </a:ln>
        </p:spPr>
      </p:pic>
      <p:pic>
        <p:nvPicPr>
          <p:cNvPr id="15363" name="圖片 25" descr="30frames_Right_hand_x"/>
          <p:cNvPicPr/>
          <p:nvPr/>
        </p:nvPicPr>
        <p:blipFill>
          <a:blip r:embed="rId3"/>
          <a:stretch>
            <a:fillRect/>
          </a:stretch>
        </p:blipFill>
        <p:spPr>
          <a:xfrm>
            <a:off x="3210560" y="1985645"/>
            <a:ext cx="2570400" cy="1663200"/>
          </a:xfrm>
          <a:prstGeom prst="rect">
            <a:avLst/>
          </a:prstGeom>
          <a:noFill/>
          <a:ln w="9525">
            <a:noFill/>
          </a:ln>
        </p:spPr>
      </p:pic>
      <p:pic>
        <p:nvPicPr>
          <p:cNvPr id="15364" name="圖片 26" descr="30frames_Right_hand_y"/>
          <p:cNvPicPr/>
          <p:nvPr/>
        </p:nvPicPr>
        <p:blipFill>
          <a:blip r:embed="rId4"/>
          <a:stretch>
            <a:fillRect/>
          </a:stretch>
        </p:blipFill>
        <p:spPr>
          <a:xfrm>
            <a:off x="3210560" y="3683635"/>
            <a:ext cx="2570400" cy="1663200"/>
          </a:xfrm>
          <a:prstGeom prst="rect">
            <a:avLst/>
          </a:prstGeom>
          <a:noFill/>
          <a:ln w="9525">
            <a:noFill/>
          </a:ln>
        </p:spPr>
      </p:pic>
      <p:sp>
        <p:nvSpPr>
          <p:cNvPr id="7170" name="內容版面配置區 1"/>
          <p:cNvSpPr>
            <a:spLocks noGrp="1"/>
          </p:cNvSpPr>
          <p:nvPr>
            <p:ph sz="quarter" idx="11"/>
          </p:nvPr>
        </p:nvSpPr>
        <p:spPr>
          <a:xfrm>
            <a:off x="323850" y="323850"/>
            <a:ext cx="7153275" cy="504825"/>
          </a:xfrm>
          <a:noFill/>
          <a:ln>
            <a:noFill/>
          </a:ln>
        </p:spPr>
        <p:txBody>
          <a:bodyPr/>
          <a:lstStyle/>
          <a:p>
            <a:pPr marL="0" marR="0" indent="0" algn="l" defTabSz="914400" rtl="0" eaLnBrk="0" fontAlgn="base" latinLnBrk="0" hangingPunct="0">
              <a:lnSpc>
                <a:spcPct val="100000"/>
              </a:lnSpc>
              <a:spcBef>
                <a:spcPct val="20000"/>
              </a:spcBef>
              <a:spcAft>
                <a:spcPct val="0"/>
              </a:spcAft>
              <a:buClrTx/>
              <a:buSzTx/>
              <a:buFont typeface="Arial" panose="020B0604020202020204" pitchFamily="34" charset="0"/>
              <a:buNone/>
            </a:pPr>
            <a:r>
              <a:rPr lang="en-US" altLang="zh-TW" sz="2800" b="1" dirty="0">
                <a:latin typeface="Times New Roman" panose="02020603050405020304" charset="0"/>
                <a:ea typeface="標楷體" panose="03000509000000000000" charset="-120"/>
                <a:cs typeface="Times New Roman" panose="02020603050405020304" charset="0"/>
                <a:sym typeface="+mn-ea"/>
              </a:rPr>
              <a:t>TCN </a:t>
            </a:r>
            <a:r>
              <a:rPr lang="zh-TW" altLang="en-US" sz="2800" b="1" dirty="0">
                <a:latin typeface="Times New Roman" panose="02020603050405020304" charset="0"/>
                <a:ea typeface="標楷體" panose="03000509000000000000" charset="-120"/>
                <a:cs typeface="Times New Roman" panose="02020603050405020304" charset="0"/>
                <a:sym typeface="+mn-ea"/>
              </a:rPr>
              <a:t>測試、驗證</a:t>
            </a:r>
            <a:r>
              <a:rPr kumimoji="0" lang="en-US" altLang="zh-TW" sz="3200" b="0" i="0" u="none" strike="noStrike" kern="1200" cap="none" spc="0" normalizeH="0" baseline="0" noProof="1">
                <a:solidFill>
                  <a:schemeClr val="tx1"/>
                </a:solidFill>
                <a:latin typeface="Times New Roman" panose="02020603050405020304" charset="0"/>
                <a:ea typeface="標楷體" panose="03000509000000000000" charset="-120"/>
                <a:cs typeface="Times New Roman" panose="02020603050405020304" charset="0"/>
                <a:sym typeface="+mn-ea"/>
              </a:rPr>
              <a:t> </a:t>
            </a:r>
            <a:endParaRPr kumimoji="0" lang="zh-TW" altLang="en-US" sz="3200" b="0" i="0" u="none" strike="noStrike" kern="1200" cap="none" spc="0" normalizeH="0" baseline="0" noProof="1">
              <a:solidFill>
                <a:schemeClr val="tx1"/>
              </a:solidFill>
              <a:latin typeface="Times New Roman" panose="02020603050405020304" charset="0"/>
              <a:ea typeface="標楷體" panose="03000509000000000000" charset="-120"/>
              <a:cs typeface="Times New Roman" panose="02020603050405020304" charset="0"/>
            </a:endParaRPr>
          </a:p>
        </p:txBody>
      </p:sp>
      <p:sp>
        <p:nvSpPr>
          <p:cNvPr id="13314" name="內容版面配置區 3"/>
          <p:cNvSpPr>
            <a:spLocks noGrp="1"/>
          </p:cNvSpPr>
          <p:nvPr>
            <p:ph sz="quarter" idx="13"/>
          </p:nvPr>
        </p:nvSpPr>
        <p:spPr>
          <a:xfrm>
            <a:off x="335915" y="916940"/>
            <a:ext cx="9049385" cy="518160"/>
          </a:xfrm>
          <a:noFill/>
          <a:ln>
            <a:noFill/>
          </a:ln>
        </p:spPr>
        <p:txBody>
          <a:bodyPr anchor="t" anchorCtr="0"/>
          <a:lstStyle/>
          <a:p>
            <a:pPr marL="285750" indent="-285750">
              <a:lnSpc>
                <a:spcPct val="150000"/>
              </a:lnSpc>
              <a:buFont typeface="Wingdings" panose="05000000000000000000" charset="0"/>
              <a:buChar char="p"/>
            </a:pPr>
            <a:r>
              <a:rPr lang="zh-TW" altLang="en-US" sz="1800" b="1" dirty="0">
                <a:latin typeface="Times New Roman" panose="02020603050405020304" charset="0"/>
                <a:ea typeface="標楷體" panose="03000509000000000000" charset="-120"/>
                <a:cs typeface="Times New Roman" panose="02020603050405020304" charset="0"/>
                <a:sym typeface="+mn-ea"/>
              </a:rPr>
              <a:t>作業員 </a:t>
            </a:r>
            <a:r>
              <a:rPr lang="en-US" altLang="zh-TW" sz="1800" b="1" dirty="0">
                <a:latin typeface="Times New Roman" panose="02020603050405020304" charset="0"/>
                <a:ea typeface="標楷體" panose="03000509000000000000" charset="-120"/>
                <a:cs typeface="Times New Roman" panose="02020603050405020304" charset="0"/>
                <a:sym typeface="+mn-ea"/>
              </a:rPr>
              <a:t>SOP </a:t>
            </a:r>
            <a:r>
              <a:rPr lang="zh-TW" altLang="en-US" sz="1800" b="1" dirty="0">
                <a:latin typeface="Times New Roman" panose="02020603050405020304" charset="0"/>
                <a:ea typeface="標楷體" panose="03000509000000000000" charset="-120"/>
                <a:cs typeface="Times New Roman" panose="02020603050405020304" charset="0"/>
                <a:sym typeface="+mn-ea"/>
              </a:rPr>
              <a:t>之判定</a:t>
            </a:r>
            <a:endParaRPr lang="zh-TW" altLang="en-US" sz="1800" b="1" dirty="0">
              <a:latin typeface="Times New Roman" panose="02020603050405020304" charset="0"/>
              <a:ea typeface="標楷體" panose="03000509000000000000" charset="-120"/>
              <a:cs typeface="Times New Roman" panose="02020603050405020304" charset="0"/>
              <a:sym typeface="+mn-ea"/>
            </a:endParaRPr>
          </a:p>
          <a:p>
            <a:pPr>
              <a:lnSpc>
                <a:spcPct val="150000"/>
              </a:lnSpc>
              <a:buFont typeface="Wingdings" panose="05000000000000000000" charset="0"/>
            </a:pPr>
            <a:r>
              <a:rPr lang="zh-TW" altLang="en-US" sz="1800" b="1" dirty="0">
                <a:latin typeface="Times New Roman" panose="02020603050405020304" charset="0"/>
                <a:ea typeface="標楷體" panose="03000509000000000000" charset="-120"/>
                <a:cs typeface="Times New Roman" panose="02020603050405020304" charset="0"/>
                <a:sym typeface="+mn-ea"/>
              </a:rPr>
              <a:t> </a:t>
            </a:r>
            <a:endParaRPr lang="en-US" altLang="zh-TW" sz="1800" b="1" dirty="0">
              <a:latin typeface="Times New Roman" panose="02020603050405020304" charset="0"/>
              <a:ea typeface="標楷體" panose="03000509000000000000" charset="-120"/>
              <a:cs typeface="Times New Roman" panose="02020603050405020304" charset="0"/>
              <a:sym typeface="+mn-ea"/>
            </a:endParaRPr>
          </a:p>
        </p:txBody>
      </p:sp>
      <p:grpSp>
        <p:nvGrpSpPr>
          <p:cNvPr id="19" name="群組 18"/>
          <p:cNvGrpSpPr/>
          <p:nvPr/>
        </p:nvGrpSpPr>
        <p:grpSpPr>
          <a:xfrm>
            <a:off x="2722880" y="1023620"/>
            <a:ext cx="4963160" cy="306705"/>
            <a:chOff x="4417" y="1801"/>
            <a:chExt cx="7816" cy="483"/>
          </a:xfrm>
        </p:grpSpPr>
        <p:sp>
          <p:nvSpPr>
            <p:cNvPr id="9" name="&gt; 形箭號 8"/>
            <p:cNvSpPr/>
            <p:nvPr/>
          </p:nvSpPr>
          <p:spPr>
            <a:xfrm>
              <a:off x="4417" y="1801"/>
              <a:ext cx="1965" cy="481"/>
            </a:xfrm>
            <a:prstGeom prst="chevron">
              <a:avLst>
                <a:gd name="adj" fmla="val 45780"/>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rPr>
                <a:t>資料分析</a:t>
              </a:r>
              <a:endParaRPr lang="zh-TW" altLang="en-US" sz="1400" b="1">
                <a:latin typeface="標楷體" panose="03000509000000000000" charset="-120"/>
                <a:ea typeface="標楷體" panose="03000509000000000000" charset="-120"/>
              </a:endParaRPr>
            </a:p>
          </p:txBody>
        </p:sp>
        <p:sp>
          <p:nvSpPr>
            <p:cNvPr id="15" name="&gt; 形箭號 14"/>
            <p:cNvSpPr/>
            <p:nvPr/>
          </p:nvSpPr>
          <p:spPr>
            <a:xfrm>
              <a:off x="6267" y="1803"/>
              <a:ext cx="1965" cy="481"/>
            </a:xfrm>
            <a:prstGeom prst="chevron">
              <a:avLst>
                <a:gd name="adj" fmla="val 45780"/>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sym typeface="+mn-ea"/>
                </a:rPr>
                <a:t>數據標註</a:t>
              </a:r>
              <a:endParaRPr lang="zh-TW" altLang="en-US" sz="1400" b="1">
                <a:latin typeface="標楷體" panose="03000509000000000000" charset="-120"/>
                <a:ea typeface="標楷體" panose="03000509000000000000" charset="-120"/>
              </a:endParaRPr>
            </a:p>
          </p:txBody>
        </p:sp>
        <p:sp>
          <p:nvSpPr>
            <p:cNvPr id="16" name="&gt; 形箭號 15"/>
            <p:cNvSpPr/>
            <p:nvPr/>
          </p:nvSpPr>
          <p:spPr>
            <a:xfrm>
              <a:off x="8129" y="1801"/>
              <a:ext cx="1965" cy="481"/>
            </a:xfrm>
            <a:prstGeom prst="chevron">
              <a:avLst>
                <a:gd name="adj" fmla="val 45780"/>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sym typeface="+mn-ea"/>
                </a:rPr>
                <a:t>模型訓練</a:t>
              </a:r>
              <a:endParaRPr lang="zh-TW" altLang="en-US" sz="1400" b="1">
                <a:latin typeface="標楷體" panose="03000509000000000000" charset="-120"/>
                <a:ea typeface="標楷體" panose="03000509000000000000" charset="-120"/>
              </a:endParaRPr>
            </a:p>
          </p:txBody>
        </p:sp>
        <p:sp>
          <p:nvSpPr>
            <p:cNvPr id="17" name="&gt; 形箭號 16"/>
            <p:cNvSpPr/>
            <p:nvPr/>
          </p:nvSpPr>
          <p:spPr>
            <a:xfrm>
              <a:off x="9985" y="1801"/>
              <a:ext cx="2248" cy="481"/>
            </a:xfrm>
            <a:prstGeom prst="chevron">
              <a:avLst>
                <a:gd name="adj" fmla="val 45780"/>
              </a:avLst>
            </a:prstGeom>
            <a:solidFill>
              <a:schemeClr val="accent5">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zh-TW" altLang="en-US" sz="1400" b="1">
                  <a:latin typeface="標楷體" panose="03000509000000000000" charset="-120"/>
                  <a:ea typeface="標楷體" panose="03000509000000000000" charset="-120"/>
                  <a:sym typeface="+mn-ea"/>
                </a:rPr>
                <a:t>準確率驗證</a:t>
              </a:r>
              <a:endParaRPr lang="zh-TW" altLang="en-US" sz="1400" b="1">
                <a:latin typeface="標楷體" panose="03000509000000000000" charset="-120"/>
                <a:ea typeface="標楷體" panose="03000509000000000000" charset="-120"/>
              </a:endParaRPr>
            </a:p>
          </p:txBody>
        </p:sp>
      </p:grpSp>
      <p:sp>
        <p:nvSpPr>
          <p:cNvPr id="14337" name="內容版面配置區 3"/>
          <p:cNvSpPr>
            <a:spLocks noGrp="1"/>
          </p:cNvSpPr>
          <p:nvPr/>
        </p:nvSpPr>
        <p:spPr>
          <a:xfrm>
            <a:off x="438150" y="1435100"/>
            <a:ext cx="6414135" cy="400050"/>
          </a:xfrm>
          <a:prstGeom prst="rect">
            <a:avLst/>
          </a:prstGeom>
          <a:noFill/>
          <a:ln>
            <a:noFill/>
          </a:ln>
        </p:spPr>
        <p:txBody>
          <a:bodyPr anchor="t" anchorCtr="0"/>
          <a:lstStyle>
            <a:lvl1pPr marL="0" indent="0" algn="l" rtl="0" eaLnBrk="0" fontAlgn="base" hangingPunct="0">
              <a:spcBef>
                <a:spcPct val="20000"/>
              </a:spcBef>
              <a:spcAft>
                <a:spcPct val="0"/>
              </a:spcAft>
              <a:buFont typeface="Arial" panose="020B0604020202020204" pitchFamily="34" charset="0"/>
              <a:buNone/>
              <a:defRPr sz="1400" kern="1200" baseline="0">
                <a:solidFill>
                  <a:schemeClr val="tx1"/>
                </a:solidFill>
                <a:latin typeface="Arial Unicode MS" pitchFamily="34" charset="-120"/>
                <a:ea typeface="Arial Unicode MS" pitchFamily="34" charset="-120"/>
                <a:cs typeface="Arial Unicode MS" pitchFamily="34" charset="-120"/>
              </a:defRPr>
            </a:lvl1pPr>
            <a:lvl2pPr marL="457200" indent="0" algn="l" rtl="0" eaLnBrk="0" fontAlgn="base" hangingPunct="0">
              <a:spcBef>
                <a:spcPct val="20000"/>
              </a:spcBef>
              <a:spcAft>
                <a:spcPct val="0"/>
              </a:spcAft>
              <a:buFont typeface="Arial" panose="020B0604020202020204" pitchFamily="34" charset="0"/>
              <a:buNone/>
              <a:defRPr sz="2800" kern="1200">
                <a:solidFill>
                  <a:schemeClr val="tx1"/>
                </a:solidFill>
                <a:latin typeface="+mn-lt"/>
                <a:ea typeface="+mn-ea"/>
                <a:cs typeface="+mn-cs"/>
              </a:defRPr>
            </a:lvl2pPr>
            <a:lvl3pPr marL="914400" indent="0" algn="l" rtl="0" eaLnBrk="0" fontAlgn="base" hangingPunct="0">
              <a:spcBef>
                <a:spcPct val="20000"/>
              </a:spcBef>
              <a:spcAft>
                <a:spcPct val="0"/>
              </a:spcAft>
              <a:buFont typeface="Arial" panose="020B0604020202020204" pitchFamily="34" charset="0"/>
              <a:buNone/>
              <a:defRPr sz="2400" kern="1200">
                <a:solidFill>
                  <a:schemeClr val="tx1"/>
                </a:solidFill>
                <a:latin typeface="+mn-lt"/>
                <a:ea typeface="+mn-ea"/>
                <a:cs typeface="+mn-cs"/>
              </a:defRPr>
            </a:lvl3pPr>
            <a:lvl4pPr marL="13716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4pPr>
            <a:lvl5pPr marL="1828800" indent="0" algn="l" rtl="0" eaLnBrk="0" fontAlgn="base" hangingPunct="0">
              <a:spcBef>
                <a:spcPct val="20000"/>
              </a:spcBef>
              <a:spcAft>
                <a:spcPct val="0"/>
              </a:spcAft>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zh-TW" altLang="en-US" sz="1600" dirty="0">
                <a:solidFill>
                  <a:srgbClr val="808080"/>
                </a:solidFill>
                <a:latin typeface="Times New Roman" panose="02020603050405020304" charset="0"/>
                <a:ea typeface="標楷體" panose="03000509000000000000" charset="-120"/>
                <a:cs typeface="+mn-cs"/>
                <a:sym typeface="+mn-ea"/>
              </a:rPr>
              <a:t>將各作業員其動作以 </a:t>
            </a:r>
            <a:r>
              <a:rPr lang="en-US" altLang="zh-TW" sz="1600" dirty="0">
                <a:solidFill>
                  <a:srgbClr val="808080"/>
                </a:solidFill>
                <a:latin typeface="Times New Roman" panose="02020603050405020304" charset="0"/>
                <a:ea typeface="標楷體" panose="03000509000000000000" charset="-120"/>
                <a:cs typeface="+mn-cs"/>
                <a:sym typeface="+mn-ea"/>
              </a:rPr>
              <a:t>15 ~ 30 </a:t>
            </a:r>
            <a:r>
              <a:rPr lang="zh-TW" altLang="en-US" sz="1600" dirty="0">
                <a:solidFill>
                  <a:srgbClr val="808080"/>
                </a:solidFill>
                <a:latin typeface="Times New Roman" panose="02020603050405020304" charset="0"/>
                <a:ea typeface="標楷體" panose="03000509000000000000" charset="-120"/>
                <a:cs typeface="+mn-cs"/>
                <a:sym typeface="+mn-ea"/>
              </a:rPr>
              <a:t>幀進行取樣，以下以 </a:t>
            </a:r>
            <a:r>
              <a:rPr lang="en-US" altLang="zh-TW" sz="1600" dirty="0">
                <a:solidFill>
                  <a:srgbClr val="808080"/>
                </a:solidFill>
                <a:latin typeface="Times New Roman" panose="02020603050405020304" charset="0"/>
                <a:ea typeface="標楷體" panose="03000509000000000000" charset="-120"/>
                <a:cs typeface="+mn-cs"/>
                <a:sym typeface="+mn-ea"/>
              </a:rPr>
              <a:t>30 </a:t>
            </a:r>
            <a:r>
              <a:rPr lang="zh-TW" altLang="en-US" sz="1600" dirty="0">
                <a:solidFill>
                  <a:srgbClr val="808080"/>
                </a:solidFill>
                <a:latin typeface="Times New Roman" panose="02020603050405020304" charset="0"/>
                <a:ea typeface="標楷體" panose="03000509000000000000" charset="-120"/>
                <a:cs typeface="+mn-cs"/>
                <a:sym typeface="+mn-ea"/>
              </a:rPr>
              <a:t>幀取樣為例。</a:t>
            </a:r>
            <a:endParaRPr lang="zh-TW" altLang="en-US" sz="1600" dirty="0">
              <a:solidFill>
                <a:srgbClr val="808080"/>
              </a:solidFill>
              <a:latin typeface="Times New Roman" panose="02020603050405020304" charset="0"/>
              <a:ea typeface="標楷體" panose="03000509000000000000" charset="-120"/>
              <a:cs typeface="+mn-cs"/>
              <a:sym typeface="+mn-ea"/>
            </a:endParaRPr>
          </a:p>
        </p:txBody>
      </p:sp>
      <p:grpSp>
        <p:nvGrpSpPr>
          <p:cNvPr id="46" name="群組 45"/>
          <p:cNvGrpSpPr/>
          <p:nvPr/>
        </p:nvGrpSpPr>
        <p:grpSpPr>
          <a:xfrm>
            <a:off x="1316768" y="1867206"/>
            <a:ext cx="4526502" cy="3479467"/>
            <a:chOff x="1828" y="1962"/>
            <a:chExt cx="7325" cy="6528"/>
          </a:xfrm>
        </p:grpSpPr>
        <p:sp>
          <p:nvSpPr>
            <p:cNvPr id="14344" name="文字方塊 6"/>
            <p:cNvSpPr txBox="1"/>
            <p:nvPr/>
          </p:nvSpPr>
          <p:spPr>
            <a:xfrm>
              <a:off x="1828" y="1962"/>
              <a:ext cx="1747" cy="575"/>
            </a:xfrm>
            <a:prstGeom prst="rect">
              <a:avLst/>
            </a:prstGeom>
            <a:solidFill>
              <a:srgbClr val="F2DCDB"/>
            </a:solidFill>
            <a:ln w="9525">
              <a:noFill/>
            </a:ln>
          </p:spPr>
          <p:txBody>
            <a:bodyPr wrap="square" anchor="t" anchorCtr="0">
              <a:spAutoFit/>
            </a:bodyPr>
            <a:lstStyle/>
            <a:p>
              <a:pPr algn="ctr"/>
              <a:r>
                <a:rPr lang="zh-TW" altLang="en-US" sz="1400">
                  <a:latin typeface="Times New Roman" panose="02020603050405020304" charset="0"/>
                  <a:ea typeface="標楷體" panose="03000509000000000000" charset="-120"/>
                </a:rPr>
                <a:t>左手 </a:t>
              </a:r>
              <a:r>
                <a:rPr lang="en-US" altLang="zh-TW" sz="1400">
                  <a:latin typeface="Times New Roman" panose="02020603050405020304" charset="0"/>
                  <a:ea typeface="標楷體" panose="03000509000000000000" charset="-120"/>
                </a:rPr>
                <a:t>x </a:t>
              </a:r>
              <a:r>
                <a:rPr lang="zh-TW" altLang="en-US" sz="1400">
                  <a:latin typeface="Times New Roman" panose="02020603050405020304" charset="0"/>
                  <a:ea typeface="標楷體" panose="03000509000000000000" charset="-120"/>
                </a:rPr>
                <a:t>座標</a:t>
              </a:r>
              <a:endParaRPr lang="zh-TW" altLang="en-US" sz="1400">
                <a:latin typeface="Times New Roman" panose="02020603050405020304" charset="0"/>
                <a:ea typeface="標楷體" panose="03000509000000000000" charset="-120"/>
              </a:endParaRPr>
            </a:p>
          </p:txBody>
        </p:sp>
        <p:sp>
          <p:nvSpPr>
            <p:cNvPr id="48" name="文字方塊 47"/>
            <p:cNvSpPr txBox="1"/>
            <p:nvPr/>
          </p:nvSpPr>
          <p:spPr>
            <a:xfrm>
              <a:off x="4127" y="4943"/>
              <a:ext cx="766" cy="401"/>
            </a:xfrm>
            <a:prstGeom prst="rect">
              <a:avLst/>
            </a:prstGeom>
            <a:noFill/>
          </p:spPr>
          <p:txBody>
            <a:bodyPr wrap="square" rtlCol="0">
              <a:spAutoFit/>
            </a:bodyPr>
            <a:lstStyle/>
            <a:p>
              <a:r>
                <a:rPr lang="en-US" altLang="zh-TW" sz="800">
                  <a:latin typeface="Times New Roman" panose="02020603050405020304" charset="0"/>
                  <a:cs typeface="Times New Roman" panose="02020603050405020304" charset="0"/>
                </a:rPr>
                <a:t>(frame)</a:t>
              </a:r>
              <a:endParaRPr lang="en-US" altLang="zh-TW" sz="800">
                <a:latin typeface="Times New Roman" panose="02020603050405020304" charset="0"/>
                <a:cs typeface="Times New Roman" panose="02020603050405020304" charset="0"/>
              </a:endParaRPr>
            </a:p>
          </p:txBody>
        </p:sp>
        <p:sp>
          <p:nvSpPr>
            <p:cNvPr id="49" name="文字方塊 48"/>
            <p:cNvSpPr txBox="1"/>
            <p:nvPr/>
          </p:nvSpPr>
          <p:spPr>
            <a:xfrm>
              <a:off x="8387" y="4943"/>
              <a:ext cx="766" cy="401"/>
            </a:xfrm>
            <a:prstGeom prst="rect">
              <a:avLst/>
            </a:prstGeom>
            <a:noFill/>
          </p:spPr>
          <p:txBody>
            <a:bodyPr wrap="square" rtlCol="0">
              <a:spAutoFit/>
            </a:bodyPr>
            <a:lstStyle/>
            <a:p>
              <a:r>
                <a:rPr lang="en-US" altLang="zh-TW" sz="800">
                  <a:latin typeface="Times New Roman" panose="02020603050405020304" charset="0"/>
                  <a:cs typeface="Times New Roman" panose="02020603050405020304" charset="0"/>
                </a:rPr>
                <a:t>(frame)</a:t>
              </a:r>
              <a:endParaRPr lang="en-US" altLang="zh-TW" sz="800">
                <a:latin typeface="Times New Roman" panose="02020603050405020304" charset="0"/>
                <a:cs typeface="Times New Roman" panose="02020603050405020304" charset="0"/>
              </a:endParaRPr>
            </a:p>
          </p:txBody>
        </p:sp>
        <p:sp>
          <p:nvSpPr>
            <p:cNvPr id="50" name="文字方塊 49"/>
            <p:cNvSpPr txBox="1"/>
            <p:nvPr/>
          </p:nvSpPr>
          <p:spPr>
            <a:xfrm>
              <a:off x="4127" y="8008"/>
              <a:ext cx="766" cy="401"/>
            </a:xfrm>
            <a:prstGeom prst="rect">
              <a:avLst/>
            </a:prstGeom>
            <a:noFill/>
          </p:spPr>
          <p:txBody>
            <a:bodyPr wrap="square" rtlCol="0">
              <a:spAutoFit/>
            </a:bodyPr>
            <a:lstStyle/>
            <a:p>
              <a:r>
                <a:rPr lang="en-US" altLang="zh-TW" sz="800">
                  <a:latin typeface="Times New Roman" panose="02020603050405020304" charset="0"/>
                  <a:cs typeface="Times New Roman" panose="02020603050405020304" charset="0"/>
                </a:rPr>
                <a:t>(frame)</a:t>
              </a:r>
              <a:endParaRPr lang="en-US" altLang="zh-TW" sz="800">
                <a:latin typeface="Times New Roman" panose="02020603050405020304" charset="0"/>
                <a:cs typeface="Times New Roman" panose="02020603050405020304" charset="0"/>
              </a:endParaRPr>
            </a:p>
          </p:txBody>
        </p:sp>
        <p:sp>
          <p:nvSpPr>
            <p:cNvPr id="51" name="文字方塊 50"/>
            <p:cNvSpPr txBox="1"/>
            <p:nvPr/>
          </p:nvSpPr>
          <p:spPr>
            <a:xfrm>
              <a:off x="8387" y="8089"/>
              <a:ext cx="766" cy="401"/>
            </a:xfrm>
            <a:prstGeom prst="rect">
              <a:avLst/>
            </a:prstGeom>
            <a:noFill/>
          </p:spPr>
          <p:txBody>
            <a:bodyPr wrap="square" rtlCol="0">
              <a:spAutoFit/>
            </a:bodyPr>
            <a:lstStyle/>
            <a:p>
              <a:r>
                <a:rPr lang="en-US" altLang="zh-TW" sz="800">
                  <a:latin typeface="Times New Roman" panose="02020603050405020304" charset="0"/>
                  <a:cs typeface="Times New Roman" panose="02020603050405020304" charset="0"/>
                </a:rPr>
                <a:t>(frame)</a:t>
              </a:r>
              <a:endParaRPr lang="en-US" altLang="zh-TW" sz="800">
                <a:latin typeface="Times New Roman" panose="02020603050405020304" charset="0"/>
                <a:cs typeface="Times New Roman" panose="02020603050405020304" charset="0"/>
              </a:endParaRPr>
            </a:p>
          </p:txBody>
        </p:sp>
      </p:grpSp>
      <p:sp>
        <p:nvSpPr>
          <p:cNvPr id="52" name="文字方塊 6"/>
          <p:cNvSpPr txBox="1"/>
          <p:nvPr/>
        </p:nvSpPr>
        <p:spPr>
          <a:xfrm>
            <a:off x="3982720" y="1876425"/>
            <a:ext cx="1077595" cy="306705"/>
          </a:xfrm>
          <a:prstGeom prst="rect">
            <a:avLst/>
          </a:prstGeom>
          <a:solidFill>
            <a:srgbClr val="F2DCDB"/>
          </a:solidFill>
          <a:ln w="9525">
            <a:noFill/>
          </a:ln>
        </p:spPr>
        <p:txBody>
          <a:bodyPr wrap="square" anchor="t" anchorCtr="0">
            <a:spAutoFit/>
          </a:bodyPr>
          <a:lstStyle/>
          <a:p>
            <a:pPr algn="ctr"/>
            <a:r>
              <a:rPr lang="zh-TW" altLang="en-US" sz="1400">
                <a:latin typeface="Times New Roman" panose="02020603050405020304" charset="0"/>
                <a:ea typeface="標楷體" panose="03000509000000000000" charset="-120"/>
              </a:rPr>
              <a:t>右手 </a:t>
            </a:r>
            <a:r>
              <a:rPr lang="en-US" altLang="zh-TW" sz="1400">
                <a:latin typeface="Times New Roman" panose="02020603050405020304" charset="0"/>
                <a:ea typeface="標楷體" panose="03000509000000000000" charset="-120"/>
              </a:rPr>
              <a:t>x </a:t>
            </a:r>
            <a:r>
              <a:rPr lang="zh-TW" altLang="en-US" sz="1400">
                <a:latin typeface="Times New Roman" panose="02020603050405020304" charset="0"/>
                <a:ea typeface="標楷體" panose="03000509000000000000" charset="-120"/>
              </a:rPr>
              <a:t>座標</a:t>
            </a:r>
            <a:endParaRPr lang="zh-TW" altLang="en-US" sz="1400">
              <a:latin typeface="Times New Roman" panose="02020603050405020304" charset="0"/>
              <a:ea typeface="標楷體" panose="03000509000000000000" charset="-120"/>
            </a:endParaRPr>
          </a:p>
        </p:txBody>
      </p:sp>
      <p:sp>
        <p:nvSpPr>
          <p:cNvPr id="53" name="文字方塊 6"/>
          <p:cNvSpPr txBox="1"/>
          <p:nvPr/>
        </p:nvSpPr>
        <p:spPr>
          <a:xfrm>
            <a:off x="1316990" y="3576955"/>
            <a:ext cx="1080135" cy="306705"/>
          </a:xfrm>
          <a:prstGeom prst="rect">
            <a:avLst/>
          </a:prstGeom>
          <a:solidFill>
            <a:srgbClr val="F2DCDB"/>
          </a:solidFill>
          <a:ln w="9525">
            <a:noFill/>
          </a:ln>
        </p:spPr>
        <p:txBody>
          <a:bodyPr wrap="square" anchor="t" anchorCtr="0">
            <a:spAutoFit/>
          </a:bodyPr>
          <a:lstStyle/>
          <a:p>
            <a:pPr algn="ctr"/>
            <a:r>
              <a:rPr lang="zh-TW" altLang="en-US" sz="1400">
                <a:latin typeface="Times New Roman" panose="02020603050405020304" charset="0"/>
                <a:ea typeface="標楷體" panose="03000509000000000000" charset="-120"/>
              </a:rPr>
              <a:t>左手 </a:t>
            </a:r>
            <a:r>
              <a:rPr lang="en-US" altLang="zh-TW" sz="1400">
                <a:latin typeface="Times New Roman" panose="02020603050405020304" charset="0"/>
                <a:ea typeface="標楷體" panose="03000509000000000000" charset="-120"/>
              </a:rPr>
              <a:t>y </a:t>
            </a:r>
            <a:r>
              <a:rPr lang="zh-TW" altLang="en-US" sz="1400">
                <a:latin typeface="Times New Roman" panose="02020603050405020304" charset="0"/>
                <a:ea typeface="標楷體" panose="03000509000000000000" charset="-120"/>
              </a:rPr>
              <a:t>座標</a:t>
            </a:r>
            <a:endParaRPr lang="zh-TW" altLang="en-US" sz="1400">
              <a:latin typeface="Times New Roman" panose="02020603050405020304" charset="0"/>
              <a:ea typeface="標楷體" panose="03000509000000000000" charset="-120"/>
            </a:endParaRPr>
          </a:p>
        </p:txBody>
      </p:sp>
      <p:sp>
        <p:nvSpPr>
          <p:cNvPr id="54" name="文字方塊 6"/>
          <p:cNvSpPr txBox="1"/>
          <p:nvPr/>
        </p:nvSpPr>
        <p:spPr>
          <a:xfrm>
            <a:off x="3982720" y="3576955"/>
            <a:ext cx="1077595" cy="306705"/>
          </a:xfrm>
          <a:prstGeom prst="rect">
            <a:avLst/>
          </a:prstGeom>
          <a:solidFill>
            <a:srgbClr val="F2DCDB"/>
          </a:solidFill>
          <a:ln w="9525">
            <a:noFill/>
          </a:ln>
        </p:spPr>
        <p:txBody>
          <a:bodyPr wrap="square" anchor="t" anchorCtr="0">
            <a:spAutoFit/>
          </a:bodyPr>
          <a:lstStyle/>
          <a:p>
            <a:pPr algn="ctr"/>
            <a:r>
              <a:rPr lang="zh-TW" altLang="en-US" sz="1400">
                <a:latin typeface="Times New Roman" panose="02020603050405020304" charset="0"/>
                <a:ea typeface="標楷體" panose="03000509000000000000" charset="-120"/>
              </a:rPr>
              <a:t>右手 </a:t>
            </a:r>
            <a:r>
              <a:rPr lang="en-US" altLang="zh-TW" sz="1400">
                <a:latin typeface="Times New Roman" panose="02020603050405020304" charset="0"/>
                <a:ea typeface="標楷體" panose="03000509000000000000" charset="-120"/>
              </a:rPr>
              <a:t>y </a:t>
            </a:r>
            <a:r>
              <a:rPr lang="zh-TW" altLang="en-US" sz="1400">
                <a:latin typeface="Times New Roman" panose="02020603050405020304" charset="0"/>
                <a:ea typeface="標楷體" panose="03000509000000000000" charset="-120"/>
              </a:rPr>
              <a:t>座標</a:t>
            </a:r>
            <a:endParaRPr lang="zh-TW" altLang="en-US" sz="1400">
              <a:latin typeface="Times New Roman" panose="02020603050405020304" charset="0"/>
              <a:ea typeface="標楷體" panose="03000509000000000000" charset="-120"/>
            </a:endParaRPr>
          </a:p>
        </p:txBody>
      </p:sp>
      <p:grpSp>
        <p:nvGrpSpPr>
          <p:cNvPr id="15373" name="群組 31"/>
          <p:cNvGrpSpPr/>
          <p:nvPr/>
        </p:nvGrpSpPr>
        <p:grpSpPr>
          <a:xfrm>
            <a:off x="5890578" y="2256155"/>
            <a:ext cx="3817937" cy="1060450"/>
            <a:chOff x="9092" y="2179"/>
            <a:chExt cx="6014" cy="1670"/>
          </a:xfrm>
        </p:grpSpPr>
        <p:sp>
          <p:nvSpPr>
            <p:cNvPr id="15374" name="文字方塊 27"/>
            <p:cNvSpPr txBox="1"/>
            <p:nvPr/>
          </p:nvSpPr>
          <p:spPr>
            <a:xfrm>
              <a:off x="9092" y="2179"/>
              <a:ext cx="6015" cy="1670"/>
            </a:xfrm>
            <a:prstGeom prst="rect">
              <a:avLst/>
            </a:prstGeom>
            <a:noFill/>
            <a:ln w="9525">
              <a:noFill/>
            </a:ln>
          </p:spPr>
          <p:txBody>
            <a:bodyPr wrap="square" anchor="t" anchorCtr="0">
              <a:spAutoFit/>
            </a:bodyPr>
            <a:lstStyle/>
            <a:p>
              <a:pPr>
                <a:lnSpc>
                  <a:spcPct val="150000"/>
                </a:lnSpc>
              </a:pPr>
              <a:r>
                <a:rPr lang="en-US" altLang="zh-TW" sz="1400">
                  <a:latin typeface="Times New Roman" panose="02020603050405020304" charset="0"/>
                  <a:ea typeface="標楷體" panose="03000509000000000000" charset="-120"/>
                </a:rPr>
                <a:t>      </a:t>
              </a:r>
              <a:r>
                <a:rPr lang="zh-TW" altLang="en-US" sz="1400">
                  <a:latin typeface="Times New Roman" panose="02020603050405020304" charset="0"/>
                  <a:ea typeface="標楷體" panose="03000509000000000000" charset="-120"/>
                </a:rPr>
                <a:t>將風</a:t>
              </a:r>
              <a:r>
                <a:rPr lang="en-US" altLang="zh-TW" sz="1400">
                  <a:latin typeface="Times New Roman" panose="02020603050405020304" charset="0"/>
                  <a:ea typeface="標楷體" panose="03000509000000000000" charset="-120"/>
                  <a:sym typeface="新細明體" panose="02020500000000000000" pitchFamily="2" charset="-122"/>
                </a:rPr>
                <a:t>扇cable界面插入MB</a:t>
              </a:r>
              <a:r>
                <a:rPr lang="zh-TW" altLang="en-US" sz="1400">
                  <a:latin typeface="Times New Roman" panose="02020603050405020304" charset="0"/>
                  <a:ea typeface="標楷體" panose="03000509000000000000" charset="-120"/>
                  <a:sym typeface="新細明體" panose="02020500000000000000" pitchFamily="2" charset="-122"/>
                </a:rPr>
                <a:t>連</a:t>
              </a:r>
              <a:r>
                <a:rPr lang="en-US" altLang="zh-TW" sz="1400">
                  <a:latin typeface="Times New Roman" panose="02020603050405020304" charset="0"/>
                  <a:ea typeface="標楷體" panose="03000509000000000000" charset="-120"/>
                  <a:sym typeface="新細明體" panose="02020500000000000000" pitchFamily="2" charset="-122"/>
                </a:rPr>
                <a:t>接器</a:t>
              </a:r>
              <a:endParaRPr lang="en-US" altLang="zh-TW" sz="1400">
                <a:latin typeface="Times New Roman" panose="02020603050405020304" charset="0"/>
                <a:ea typeface="標楷體" panose="03000509000000000000" charset="-120"/>
                <a:sym typeface="新細明體" panose="02020500000000000000" pitchFamily="2" charset="-122"/>
              </a:endParaRPr>
            </a:p>
            <a:p>
              <a:pPr>
                <a:lnSpc>
                  <a:spcPct val="150000"/>
                </a:lnSpc>
              </a:pPr>
              <a:r>
                <a:rPr lang="zh-TW" altLang="en-US" sz="1400">
                  <a:latin typeface="Times New Roman" panose="02020603050405020304" charset="0"/>
                  <a:ea typeface="標楷體" panose="03000509000000000000" charset="-120"/>
                  <a:sym typeface="新細明體" panose="02020500000000000000" pitchFamily="2" charset="-122"/>
                </a:rPr>
                <a:t>      撕除TP FFC背膠離形纸，插TP FFC的TP端</a:t>
              </a:r>
              <a:endParaRPr lang="en-US" altLang="zh-TW" sz="1400">
                <a:latin typeface="Calibri" panose="020F0502020204030204" pitchFamily="34" charset="0"/>
                <a:ea typeface="新細明體" panose="02020500000000000000" pitchFamily="18" charset="-120"/>
              </a:endParaRPr>
            </a:p>
            <a:p>
              <a:pPr>
                <a:lnSpc>
                  <a:spcPct val="150000"/>
                </a:lnSpc>
              </a:pPr>
              <a:r>
                <a:rPr lang="en-US" altLang="zh-TW" sz="1400">
                  <a:latin typeface="Times New Roman" panose="02020603050405020304" charset="0"/>
                  <a:ea typeface="標楷體" panose="03000509000000000000" charset="-120"/>
                  <a:sym typeface="新細明體" panose="02020500000000000000" pitchFamily="2" charset="-122"/>
                </a:rPr>
                <a:t>      撕除上</a:t>
              </a:r>
              <a:r>
                <a:rPr lang="zh-TW" altLang="en-US" sz="1400">
                  <a:latin typeface="Times New Roman" panose="02020603050405020304" charset="0"/>
                  <a:ea typeface="標楷體" panose="03000509000000000000" charset="-120"/>
                  <a:sym typeface="新細明體" panose="02020500000000000000" pitchFamily="2" charset="-122"/>
                </a:rPr>
                <a:t>蓋</a:t>
              </a:r>
              <a:r>
                <a:rPr lang="en-US" altLang="zh-TW" sz="1400">
                  <a:latin typeface="Times New Roman" panose="02020603050405020304" charset="0"/>
                  <a:ea typeface="標楷體" panose="03000509000000000000" charset="-120"/>
                  <a:sym typeface="新細明體" panose="02020500000000000000" pitchFamily="2" charset="-122"/>
                </a:rPr>
                <a:t>自</a:t>
              </a:r>
              <a:r>
                <a:rPr lang="zh-TW" altLang="en-US" sz="1400">
                  <a:latin typeface="Times New Roman" panose="02020603050405020304" charset="0"/>
                  <a:ea typeface="標楷體" panose="03000509000000000000" charset="-120"/>
                  <a:sym typeface="新細明體" panose="02020500000000000000" pitchFamily="2" charset="-122"/>
                </a:rPr>
                <a:t>帶鋁</a:t>
              </a:r>
              <a:r>
                <a:rPr lang="en-US" altLang="zh-TW" sz="1400">
                  <a:latin typeface="Times New Roman" panose="02020603050405020304" charset="0"/>
                  <a:ea typeface="標楷體" panose="03000509000000000000" charset="-120"/>
                  <a:sym typeface="新細明體" panose="02020500000000000000" pitchFamily="2" charset="-122"/>
                </a:rPr>
                <a:t>箔</a:t>
              </a:r>
              <a:r>
                <a:rPr lang="zh-TW" altLang="en-US" sz="1400">
                  <a:latin typeface="Times New Roman" panose="02020603050405020304" charset="0"/>
                  <a:ea typeface="標楷體" panose="03000509000000000000" charset="-120"/>
                  <a:sym typeface="新細明體" panose="02020500000000000000" pitchFamily="2" charset="-122"/>
                </a:rPr>
                <a:t>離</a:t>
              </a:r>
              <a:r>
                <a:rPr lang="en-US" altLang="zh-TW" sz="1400">
                  <a:latin typeface="Times New Roman" panose="02020603050405020304" charset="0"/>
                  <a:ea typeface="標楷體" panose="03000509000000000000" charset="-120"/>
                  <a:sym typeface="新細明體" panose="02020500000000000000" pitchFamily="2" charset="-122"/>
                </a:rPr>
                <a:t>形纸</a:t>
              </a:r>
              <a:endParaRPr lang="zh-TW" altLang="en-US" sz="1400" b="1">
                <a:latin typeface="Calibri" panose="020F0502020204030204" pitchFamily="34" charset="0"/>
                <a:ea typeface="新細明體" panose="02020500000000000000" pitchFamily="18" charset="-120"/>
              </a:endParaRPr>
            </a:p>
          </p:txBody>
        </p:sp>
        <p:sp>
          <p:nvSpPr>
            <p:cNvPr id="29" name="矩形 28"/>
            <p:cNvSpPr/>
            <p:nvPr/>
          </p:nvSpPr>
          <p:spPr>
            <a:xfrm>
              <a:off x="9128" y="2432"/>
              <a:ext cx="410" cy="12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TW" altLang="en-US" strike="noStrike" noProof="1"/>
            </a:p>
          </p:txBody>
        </p:sp>
        <p:sp>
          <p:nvSpPr>
            <p:cNvPr id="30" name="矩形 29"/>
            <p:cNvSpPr/>
            <p:nvPr/>
          </p:nvSpPr>
          <p:spPr>
            <a:xfrm>
              <a:off x="9128" y="2954"/>
              <a:ext cx="410" cy="12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TW" altLang="en-US" strike="noStrike" noProof="1"/>
            </a:p>
          </p:txBody>
        </p:sp>
        <p:sp>
          <p:nvSpPr>
            <p:cNvPr id="31" name="矩形 30"/>
            <p:cNvSpPr/>
            <p:nvPr/>
          </p:nvSpPr>
          <p:spPr>
            <a:xfrm>
              <a:off x="9128" y="3457"/>
              <a:ext cx="410" cy="120"/>
            </a:xfrm>
            <a:prstGeom prst="rect">
              <a:avLst/>
            </a:prstGeom>
            <a:solidFill>
              <a:srgbClr val="1D41D5"/>
            </a:solidFill>
            <a:ln>
              <a:solidFill>
                <a:srgbClr val="1D41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TW" altLang="en-US" strike="noStrike" noProof="1"/>
            </a:p>
          </p:txBody>
        </p:sp>
      </p:grpSp>
      <p:sp>
        <p:nvSpPr>
          <p:cNvPr id="2" name="文字方塊 10"/>
          <p:cNvSpPr txBox="1"/>
          <p:nvPr/>
        </p:nvSpPr>
        <p:spPr>
          <a:xfrm>
            <a:off x="5843270" y="1918970"/>
            <a:ext cx="647065" cy="337185"/>
          </a:xfrm>
          <a:prstGeom prst="rect">
            <a:avLst/>
          </a:prstGeom>
          <a:solidFill>
            <a:schemeClr val="accent4">
              <a:lumMod val="20000"/>
              <a:lumOff val="80000"/>
            </a:schemeClr>
          </a:solidFill>
          <a:ln w="9525">
            <a:noFill/>
          </a:ln>
        </p:spPr>
        <p:txBody>
          <a:bodyPr wrap="square" anchor="t" anchorCtr="0">
            <a:spAutoFit/>
          </a:bodyPr>
          <a:lstStyle/>
          <a:p>
            <a:pPr algn="ctr"/>
            <a:r>
              <a:rPr lang="zh-TW" altLang="en-US" sz="1600" b="1">
                <a:latin typeface="Times New Roman" panose="02020603050405020304" charset="0"/>
                <a:ea typeface="標楷體" panose="03000509000000000000" charset="-120"/>
              </a:rPr>
              <a:t>動作</a:t>
            </a:r>
            <a:endParaRPr lang="zh-TW" altLang="en-US" sz="1600" b="1">
              <a:latin typeface="Times New Roman" panose="02020603050405020304" charset="0"/>
              <a:ea typeface="標楷體" panose="03000509000000000000" charset="-120"/>
            </a:endParaRPr>
          </a:p>
        </p:txBody>
      </p:sp>
      <p:sp>
        <p:nvSpPr>
          <p:cNvPr id="3" name="文字方塊 2"/>
          <p:cNvSpPr txBox="1"/>
          <p:nvPr/>
        </p:nvSpPr>
        <p:spPr>
          <a:xfrm>
            <a:off x="5969000" y="3648710"/>
            <a:ext cx="3368040" cy="1517015"/>
          </a:xfrm>
          <a:prstGeom prst="rect">
            <a:avLst/>
          </a:prstGeom>
          <a:noFill/>
        </p:spPr>
        <p:txBody>
          <a:bodyPr wrap="square" rtlCol="0">
            <a:spAutoFit/>
          </a:bodyPr>
          <a:lstStyle/>
          <a:p>
            <a:pPr algn="l"/>
            <a:r>
              <a:rPr lang="zh-TW" altLang="en-US" sz="1600" b="1" u="sng">
                <a:latin typeface="標楷體" panose="03000509000000000000" charset="-120"/>
                <a:ea typeface="標楷體" panose="03000509000000000000" charset="-120"/>
              </a:rPr>
              <a:t>分析結果</a:t>
            </a:r>
            <a:r>
              <a:rPr lang="zh-TW" altLang="en-US" sz="1600" b="1">
                <a:latin typeface="標楷體" panose="03000509000000000000" charset="-120"/>
                <a:ea typeface="標楷體" panose="03000509000000000000" charset="-120"/>
              </a:rPr>
              <a:t>：</a:t>
            </a:r>
            <a:endParaRPr lang="zh-TW" altLang="en-US" sz="1600" b="1">
              <a:latin typeface="標楷體" panose="03000509000000000000" charset="-120"/>
              <a:ea typeface="標楷體" panose="03000509000000000000" charset="-120"/>
            </a:endParaRPr>
          </a:p>
          <a:p>
            <a:pPr algn="l">
              <a:lnSpc>
                <a:spcPct val="120000"/>
              </a:lnSpc>
            </a:pPr>
            <a:r>
              <a:rPr lang="zh-TW" altLang="en-US" sz="1600">
                <a:latin typeface="Times New Roman" panose="02020603050405020304" charset="0"/>
                <a:ea typeface="標楷體" panose="03000509000000000000" charset="-120"/>
                <a:cs typeface="Times New Roman" panose="02020603050405020304" charset="0"/>
                <a:sym typeface="+mn-ea"/>
              </a:rPr>
              <a:t>　　透過以 </a:t>
            </a:r>
            <a:r>
              <a:rPr lang="en-US" altLang="zh-TW" sz="1600">
                <a:latin typeface="Times New Roman" panose="02020603050405020304" charset="0"/>
                <a:ea typeface="標楷體" panose="03000509000000000000" charset="-120"/>
                <a:cs typeface="Times New Roman" panose="02020603050405020304" charset="0"/>
                <a:sym typeface="+mn-ea"/>
              </a:rPr>
              <a:t>15 ~ 30 </a:t>
            </a:r>
            <a:r>
              <a:rPr lang="zh-TW" altLang="en-US" sz="1600">
                <a:latin typeface="Times New Roman" panose="02020603050405020304" charset="0"/>
                <a:ea typeface="標楷體" panose="03000509000000000000" charset="-120"/>
                <a:cs typeface="Times New Roman" panose="02020603050405020304" charset="0"/>
                <a:sym typeface="+mn-ea"/>
              </a:rPr>
              <a:t>幀進行各動作的取樣，可以發現不同作業員在執行相同動作時，其左右手與產品的相對位置有存在區域分布的情況。</a:t>
            </a:r>
            <a:endParaRPr lang="zh-TW" altLang="en-US" sz="1600">
              <a:latin typeface="標楷體" panose="03000509000000000000" charset="-120"/>
              <a:ea typeface="標楷體" panose="03000509000000000000" charset="-120"/>
            </a:endParaRPr>
          </a:p>
        </p:txBody>
      </p:sp>
    </p:spTree>
  </p:cSld>
  <p:clrMapOvr>
    <a:masterClrMapping/>
  </p:clrMapOvr>
</p:sld>
</file>

<file path=ppt/theme/theme1.xml><?xml version="1.0" encoding="utf-8"?>
<a:theme xmlns:a="http://schemas.openxmlformats.org/drawingml/2006/main" name="PEGATR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3596</Words>
  <Application>WPS Presentation</Application>
  <PresentationFormat>自訂</PresentationFormat>
  <Paragraphs>565</Paragraphs>
  <Slides>21</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21</vt:i4>
      </vt:variant>
    </vt:vector>
  </HeadingPairs>
  <TitlesOfParts>
    <vt:vector size="39" baseType="lpstr">
      <vt:lpstr>Arial</vt:lpstr>
      <vt:lpstr>新細明體</vt:lpstr>
      <vt:lpstr>Wingdings</vt:lpstr>
      <vt:lpstr>Calibri</vt:lpstr>
      <vt:lpstr>新細明體</vt:lpstr>
      <vt:lpstr>Myriad Pro Light</vt:lpstr>
      <vt:lpstr>Segoe Print</vt:lpstr>
      <vt:lpstr>文鼎新細黑</vt:lpstr>
      <vt:lpstr>微軟正黑體</vt:lpstr>
      <vt:lpstr>Arial Unicode MS</vt:lpstr>
      <vt:lpstr>Impact</vt:lpstr>
      <vt:lpstr>Times New Roman</vt:lpstr>
      <vt:lpstr>標楷體</vt:lpstr>
      <vt:lpstr>Wingdings</vt:lpstr>
      <vt:lpstr>Microsoft YaHei</vt:lpstr>
      <vt:lpstr>SimSun</vt:lpstr>
      <vt:lpstr>Arial Unicode MS</vt:lpstr>
      <vt:lpstr>PEGATRON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Jackie Huang(黃崇敬_Pegatron)</dc:creator>
  <cp:lastModifiedBy>pega_user</cp:lastModifiedBy>
  <cp:revision>249</cp:revision>
  <dcterms:created xsi:type="dcterms:W3CDTF">2014-10-27T07:11:00Z</dcterms:created>
  <dcterms:modified xsi:type="dcterms:W3CDTF">2022-03-14T08:55:55Z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1028-11.8.2.8372</vt:lpwstr>
  </property>
</Properties>
</file>